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18"/>
  </p:notesMasterIdLst>
  <p:sldIdLst>
    <p:sldId id="265" r:id="rId2"/>
    <p:sldId id="264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74" r:id="rId14"/>
    <p:sldId id="288" r:id="rId15"/>
    <p:sldId id="290" r:id="rId16"/>
    <p:sldId id="289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9C50A0C0-BF06-40EA-B8BA-CDB5DE70BA42}">
  <a:tblStyle styleId="{9C50A0C0-BF06-40EA-B8BA-CDB5DE70BA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360" y="-7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781424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g9273f58441_0_1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4" name="Google Shape;3284;g9273f58441_0_1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2" name="Google Shape;5192;g9273f58441_0_7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3" name="Google Shape;5193;g9273f58441_0_7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8"/>
          <p:cNvGrpSpPr/>
          <p:nvPr/>
        </p:nvGrpSpPr>
        <p:grpSpPr>
          <a:xfrm rot="-696193">
            <a:off x="4421630" y="-1213281"/>
            <a:ext cx="6437373" cy="5056008"/>
            <a:chOff x="1367400" y="1176700"/>
            <a:chExt cx="4985625" cy="2814325"/>
          </a:xfrm>
        </p:grpSpPr>
        <p:sp>
          <p:nvSpPr>
            <p:cNvPr id="222" name="Google Shape;222;p8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rgbClr val="4240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4040075" y="2367600"/>
            <a:ext cx="4383900" cy="223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25" name="Google Shape;225;p8"/>
          <p:cNvGrpSpPr/>
          <p:nvPr/>
        </p:nvGrpSpPr>
        <p:grpSpPr>
          <a:xfrm>
            <a:off x="4701864" y="-242038"/>
            <a:ext cx="4503225" cy="2000604"/>
            <a:chOff x="4701864" y="-242038"/>
            <a:chExt cx="4503225" cy="2000604"/>
          </a:xfrm>
        </p:grpSpPr>
        <p:sp>
          <p:nvSpPr>
            <p:cNvPr id="226" name="Google Shape;226;p8"/>
            <p:cNvSpPr/>
            <p:nvPr/>
          </p:nvSpPr>
          <p:spPr>
            <a:xfrm>
              <a:off x="8424008" y="-88089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84054" y="-165067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130513" y="1532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6429012" y="2645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7214592" y="8526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8"/>
            <p:cNvGrpSpPr/>
            <p:nvPr/>
          </p:nvGrpSpPr>
          <p:grpSpPr>
            <a:xfrm rot="3959737">
              <a:off x="4725283" y="-184552"/>
              <a:ext cx="275188" cy="229968"/>
              <a:chOff x="1192779" y="389220"/>
              <a:chExt cx="275192" cy="229971"/>
            </a:xfrm>
          </p:grpSpPr>
          <p:sp>
            <p:nvSpPr>
              <p:cNvPr id="232" name="Google Shape;232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" name="Google Shape;238;p8"/>
            <p:cNvSpPr/>
            <p:nvPr/>
          </p:nvSpPr>
          <p:spPr>
            <a:xfrm>
              <a:off x="8916013" y="16820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" name="Google Shape;239;p8"/>
            <p:cNvGrpSpPr/>
            <p:nvPr/>
          </p:nvGrpSpPr>
          <p:grpSpPr>
            <a:xfrm rot="7023577">
              <a:off x="7773333" y="-107603"/>
              <a:ext cx="275182" cy="229963"/>
              <a:chOff x="1192779" y="389220"/>
              <a:chExt cx="275192" cy="229971"/>
            </a:xfrm>
          </p:grpSpPr>
          <p:sp>
            <p:nvSpPr>
              <p:cNvPr id="240" name="Google Shape;240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6" name="Google Shape;246;p8"/>
            <p:cNvSpPr/>
            <p:nvPr/>
          </p:nvSpPr>
          <p:spPr>
            <a:xfrm>
              <a:off x="6832162" y="7263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7292038" y="5554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7178825" y="-2317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492704" y="1284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823062" y="2646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624487" y="4666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252;p8"/>
            <p:cNvGrpSpPr/>
            <p:nvPr/>
          </p:nvGrpSpPr>
          <p:grpSpPr>
            <a:xfrm>
              <a:off x="7535004" y="343740"/>
              <a:ext cx="1150805" cy="832433"/>
              <a:chOff x="7013704" y="2894590"/>
              <a:chExt cx="1150805" cy="832433"/>
            </a:xfrm>
          </p:grpSpPr>
          <p:sp>
            <p:nvSpPr>
              <p:cNvPr id="253" name="Google Shape;253;p8"/>
              <p:cNvSpPr/>
              <p:nvPr/>
            </p:nvSpPr>
            <p:spPr>
              <a:xfrm rot="2700000">
                <a:off x="7176145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 rot="2700000">
                <a:off x="7140722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 rot="2700000">
                <a:off x="7213083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 rot="2700000">
                <a:off x="7585451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 rot="2700000">
                <a:off x="7845096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8"/>
              <p:cNvSpPr/>
              <p:nvPr/>
            </p:nvSpPr>
            <p:spPr>
              <a:xfrm rot="2700000">
                <a:off x="7626454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8"/>
              <p:cNvSpPr/>
              <p:nvPr/>
            </p:nvSpPr>
            <p:spPr>
              <a:xfrm rot="2700000">
                <a:off x="7184894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 rot="2700000">
                <a:off x="7225020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 rot="2700000">
                <a:off x="7046374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 rot="2700000">
                <a:off x="7515060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8"/>
              <p:cNvSpPr/>
              <p:nvPr/>
            </p:nvSpPr>
            <p:spPr>
              <a:xfrm rot="2700000">
                <a:off x="7674332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 rot="2700000">
                <a:off x="7483609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 rot="2700000">
                <a:off x="7721835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 rot="2700000">
                <a:off x="7182922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8"/>
              <p:cNvSpPr/>
              <p:nvPr/>
            </p:nvSpPr>
            <p:spPr>
              <a:xfrm rot="2700000">
                <a:off x="7221732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 rot="2700000">
                <a:off x="7732084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 rot="2700000">
                <a:off x="7299667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 rot="2700000">
                <a:off x="7931575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8"/>
              <p:cNvSpPr/>
              <p:nvPr/>
            </p:nvSpPr>
            <p:spPr>
              <a:xfrm rot="2700000">
                <a:off x="79680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 rot="2700000">
                <a:off x="7534905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 rot="2700000">
                <a:off x="7192137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 rot="2700000">
                <a:off x="7204948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8"/>
            <p:cNvSpPr/>
            <p:nvPr/>
          </p:nvSpPr>
          <p:spPr>
            <a:xfrm>
              <a:off x="9011608" y="6644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300762" y="-262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8170162" y="12810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8" name="Google Shape;278;p8"/>
            <p:cNvGrpSpPr/>
            <p:nvPr/>
          </p:nvGrpSpPr>
          <p:grpSpPr>
            <a:xfrm rot="3959737">
              <a:off x="8571958" y="1199761"/>
              <a:ext cx="275188" cy="229968"/>
              <a:chOff x="1192779" y="389220"/>
              <a:chExt cx="275192" cy="229971"/>
            </a:xfrm>
          </p:grpSpPr>
          <p:sp>
            <p:nvSpPr>
              <p:cNvPr id="279" name="Google Shape;279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8"/>
            <p:cNvGrpSpPr/>
            <p:nvPr/>
          </p:nvGrpSpPr>
          <p:grpSpPr>
            <a:xfrm rot="-2902616">
              <a:off x="6813120" y="263218"/>
              <a:ext cx="169066" cy="177310"/>
              <a:chOff x="4298580" y="207227"/>
              <a:chExt cx="169073" cy="177317"/>
            </a:xfrm>
          </p:grpSpPr>
          <p:sp>
            <p:nvSpPr>
              <p:cNvPr id="286" name="Google Shape;286;p8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" name="Google Shape;292;p8"/>
            <p:cNvGrpSpPr/>
            <p:nvPr/>
          </p:nvGrpSpPr>
          <p:grpSpPr>
            <a:xfrm rot="10800000">
              <a:off x="5967613" y="-154556"/>
              <a:ext cx="273294" cy="323868"/>
              <a:chOff x="2962001" y="2010494"/>
              <a:chExt cx="273294" cy="323868"/>
            </a:xfrm>
          </p:grpSpPr>
          <p:sp>
            <p:nvSpPr>
              <p:cNvPr id="293" name="Google Shape;293;p8"/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noFill/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8"/>
            <p:cNvGrpSpPr/>
            <p:nvPr/>
          </p:nvGrpSpPr>
          <p:grpSpPr>
            <a:xfrm rot="429121">
              <a:off x="6085996" y="478748"/>
              <a:ext cx="275187" cy="229967"/>
              <a:chOff x="1192779" y="389220"/>
              <a:chExt cx="275192" cy="229971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9"/>
          <p:cNvGrpSpPr/>
          <p:nvPr/>
        </p:nvGrpSpPr>
        <p:grpSpPr>
          <a:xfrm rot="-696193">
            <a:off x="4497830" y="-984681"/>
            <a:ext cx="6437373" cy="5056008"/>
            <a:chOff x="1367400" y="1176700"/>
            <a:chExt cx="4985625" cy="2814325"/>
          </a:xfrm>
        </p:grpSpPr>
        <p:sp>
          <p:nvSpPr>
            <p:cNvPr id="307" name="Google Shape;307;p9"/>
            <p:cNvSpPr/>
            <p:nvPr/>
          </p:nvSpPr>
          <p:spPr>
            <a:xfrm>
              <a:off x="1367400" y="1176700"/>
              <a:ext cx="4985625" cy="2673425"/>
            </a:xfrm>
            <a:custGeom>
              <a:avLst/>
              <a:gdLst/>
              <a:ahLst/>
              <a:cxnLst/>
              <a:rect l="l" t="t" r="r" b="b"/>
              <a:pathLst>
                <a:path w="199425" h="106937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lnTo>
                    <a:pt x="134829" y="79957"/>
                  </a:lnTo>
                  <a:cubicBezTo>
                    <a:pt x="145055" y="106937"/>
                    <a:pt x="166534" y="79569"/>
                    <a:pt x="170460" y="72995"/>
                  </a:cubicBezTo>
                  <a:lnTo>
                    <a:pt x="170460" y="72995"/>
                  </a:lnTo>
                  <a:cubicBezTo>
                    <a:pt x="179818" y="57337"/>
                    <a:pt x="199425" y="31431"/>
                    <a:pt x="198558" y="0"/>
                  </a:cubicBezTo>
                  <a:lnTo>
                    <a:pt x="198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367400" y="1176700"/>
              <a:ext cx="4035525" cy="2814325"/>
            </a:xfrm>
            <a:custGeom>
              <a:avLst/>
              <a:gdLst/>
              <a:ahLst/>
              <a:cxnLst/>
              <a:rect l="l" t="t" r="r" b="b"/>
              <a:pathLst>
                <a:path w="161421" h="112573" extrusionOk="0">
                  <a:moveTo>
                    <a:pt x="0" y="0"/>
                  </a:moveTo>
                  <a:cubicBezTo>
                    <a:pt x="20429" y="41793"/>
                    <a:pt x="122253" y="52247"/>
                    <a:pt x="134829" y="79957"/>
                  </a:cubicBezTo>
                  <a:cubicBezTo>
                    <a:pt x="142686" y="100646"/>
                    <a:pt x="151721" y="112572"/>
                    <a:pt x="157623" y="112572"/>
                  </a:cubicBezTo>
                  <a:cubicBezTo>
                    <a:pt x="159111" y="112572"/>
                    <a:pt x="160400" y="111814"/>
                    <a:pt x="161421" y="110246"/>
                  </a:cubicBezTo>
                  <a:cubicBezTo>
                    <a:pt x="151560" y="35242"/>
                    <a:pt x="52590" y="33531"/>
                    <a:pt x="4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5229300" y="2454500"/>
            <a:ext cx="31947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852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9"/>
          <p:cNvGrpSpPr/>
          <p:nvPr/>
        </p:nvGrpSpPr>
        <p:grpSpPr>
          <a:xfrm>
            <a:off x="4778064" y="-13438"/>
            <a:ext cx="4503225" cy="2000604"/>
            <a:chOff x="4778064" y="-13438"/>
            <a:chExt cx="4503225" cy="2000604"/>
          </a:xfrm>
        </p:grpSpPr>
        <p:sp>
          <p:nvSpPr>
            <p:cNvPr id="312" name="Google Shape;312;p9"/>
            <p:cNvSpPr/>
            <p:nvPr/>
          </p:nvSpPr>
          <p:spPr>
            <a:xfrm>
              <a:off x="8500208" y="140511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6660254" y="63533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206713" y="381881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6505212" y="4931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7290792" y="10812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" name="Google Shape;317;p9"/>
            <p:cNvGrpSpPr/>
            <p:nvPr/>
          </p:nvGrpSpPr>
          <p:grpSpPr>
            <a:xfrm rot="3959737">
              <a:off x="4801483" y="44048"/>
              <a:ext cx="275188" cy="229968"/>
              <a:chOff x="1192779" y="389220"/>
              <a:chExt cx="275192" cy="229971"/>
            </a:xfrm>
          </p:grpSpPr>
          <p:sp>
            <p:nvSpPr>
              <p:cNvPr id="318" name="Google Shape;318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4" name="Google Shape;324;p9"/>
            <p:cNvSpPr/>
            <p:nvPr/>
          </p:nvSpPr>
          <p:spPr>
            <a:xfrm>
              <a:off x="8992213" y="191064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9"/>
            <p:cNvGrpSpPr/>
            <p:nvPr/>
          </p:nvGrpSpPr>
          <p:grpSpPr>
            <a:xfrm rot="7023577">
              <a:off x="7849533" y="120997"/>
              <a:ext cx="275182" cy="229963"/>
              <a:chOff x="1192779" y="389220"/>
              <a:chExt cx="275192" cy="229971"/>
            </a:xfrm>
          </p:grpSpPr>
          <p:sp>
            <p:nvSpPr>
              <p:cNvPr id="326" name="Google Shape;326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9"/>
            <p:cNvSpPr/>
            <p:nvPr/>
          </p:nvSpPr>
          <p:spPr>
            <a:xfrm>
              <a:off x="6908362" y="95493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7368238" y="7840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7255025" y="-31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568904" y="3570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8899262" y="493206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00687" y="6952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7611204" y="572340"/>
              <a:ext cx="1150805" cy="832433"/>
              <a:chOff x="7013704" y="2894590"/>
              <a:chExt cx="1150805" cy="832433"/>
            </a:xfrm>
          </p:grpSpPr>
          <p:sp>
            <p:nvSpPr>
              <p:cNvPr id="339" name="Google Shape;339;p9"/>
              <p:cNvSpPr/>
              <p:nvPr/>
            </p:nvSpPr>
            <p:spPr>
              <a:xfrm rot="2700000">
                <a:off x="7176145" y="3060349"/>
                <a:ext cx="575769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3031" h="13856" extrusionOk="0">
                    <a:moveTo>
                      <a:pt x="13558" y="1"/>
                    </a:moveTo>
                    <a:lnTo>
                      <a:pt x="0" y="1963"/>
                    </a:lnTo>
                    <a:lnTo>
                      <a:pt x="9906" y="13855"/>
                    </a:lnTo>
                    <a:lnTo>
                      <a:pt x="23031" y="11733"/>
                    </a:lnTo>
                    <a:lnTo>
                      <a:pt x="1355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 rot="2700000">
                <a:off x="7140722" y="2969123"/>
                <a:ext cx="273372" cy="401746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6070" extrusionOk="0">
                    <a:moveTo>
                      <a:pt x="1370" y="0"/>
                    </a:moveTo>
                    <a:lnTo>
                      <a:pt x="1" y="4451"/>
                    </a:lnTo>
                    <a:lnTo>
                      <a:pt x="9519" y="16069"/>
                    </a:lnTo>
                    <a:lnTo>
                      <a:pt x="10934" y="11481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 rot="2700000">
                <a:off x="7213083" y="3368946"/>
                <a:ext cx="363497" cy="167798"/>
              </a:xfrm>
              <a:custGeom>
                <a:avLst/>
                <a:gdLst/>
                <a:ahLst/>
                <a:cxnLst/>
                <a:rect l="l" t="t" r="r" b="b"/>
                <a:pathLst>
                  <a:path w="14540" h="6712" extrusionOk="0">
                    <a:moveTo>
                      <a:pt x="14540" y="1"/>
                    </a:moveTo>
                    <a:lnTo>
                      <a:pt x="1415" y="2123"/>
                    </a:lnTo>
                    <a:lnTo>
                      <a:pt x="0" y="6711"/>
                    </a:lnTo>
                    <a:lnTo>
                      <a:pt x="13284" y="4041"/>
                    </a:lnTo>
                    <a:lnTo>
                      <a:pt x="14540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 rot="2700000">
                <a:off x="7585451" y="2943562"/>
                <a:ext cx="398321" cy="646544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25862" extrusionOk="0">
                    <a:moveTo>
                      <a:pt x="5981" y="1"/>
                    </a:moveTo>
                    <a:lnTo>
                      <a:pt x="0" y="14130"/>
                    </a:lnTo>
                    <a:lnTo>
                      <a:pt x="9473" y="25862"/>
                    </a:lnTo>
                    <a:lnTo>
                      <a:pt x="15932" y="10774"/>
                    </a:ln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2700000">
                <a:off x="7845096" y="3074999"/>
                <a:ext cx="264772" cy="264222"/>
              </a:xfrm>
              <a:custGeom>
                <a:avLst/>
                <a:gdLst/>
                <a:ahLst/>
                <a:cxnLst/>
                <a:rect l="l" t="t" r="r" b="b"/>
                <a:pathLst>
                  <a:path w="10591" h="10569" extrusionOk="0">
                    <a:moveTo>
                      <a:pt x="0" y="1"/>
                    </a:moveTo>
                    <a:lnTo>
                      <a:pt x="9769" y="10569"/>
                    </a:lnTo>
                    <a:lnTo>
                      <a:pt x="10591" y="10204"/>
                    </a:lnTo>
                    <a:lnTo>
                      <a:pt x="1278" y="3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9"/>
              <p:cNvSpPr/>
              <p:nvPr/>
            </p:nvSpPr>
            <p:spPr>
              <a:xfrm rot="2700000">
                <a:off x="7626454" y="3239507"/>
                <a:ext cx="220273" cy="479920"/>
              </a:xfrm>
              <a:custGeom>
                <a:avLst/>
                <a:gdLst/>
                <a:ahLst/>
                <a:cxnLst/>
                <a:rect l="l" t="t" r="r" b="b"/>
                <a:pathLst>
                  <a:path w="8811" h="19197" extrusionOk="0">
                    <a:moveTo>
                      <a:pt x="8811" y="1"/>
                    </a:moveTo>
                    <a:lnTo>
                      <a:pt x="7715" y="69"/>
                    </a:lnTo>
                    <a:lnTo>
                      <a:pt x="1256" y="15157"/>
                    </a:lnTo>
                    <a:lnTo>
                      <a:pt x="0" y="19197"/>
                    </a:lnTo>
                    <a:lnTo>
                      <a:pt x="8811" y="1"/>
                    </a:lnTo>
                    <a:close/>
                    <a:moveTo>
                      <a:pt x="0" y="19197"/>
                    </a:moveTo>
                    <a:lnTo>
                      <a:pt x="0" y="19197"/>
                    </a:lnTo>
                    <a:lnTo>
                      <a:pt x="0" y="1919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9"/>
              <p:cNvSpPr/>
              <p:nvPr/>
            </p:nvSpPr>
            <p:spPr>
              <a:xfrm rot="2700000">
                <a:off x="7184894" y="3063972"/>
                <a:ext cx="565520" cy="346397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13856" extrusionOk="0">
                    <a:moveTo>
                      <a:pt x="13148" y="1"/>
                    </a:moveTo>
                    <a:lnTo>
                      <a:pt x="1" y="685"/>
                    </a:lnTo>
                    <a:lnTo>
                      <a:pt x="9496" y="13855"/>
                    </a:lnTo>
                    <a:lnTo>
                      <a:pt x="22621" y="11733"/>
                    </a:lnTo>
                    <a:lnTo>
                      <a:pt x="13148" y="1"/>
                    </a:ln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9"/>
              <p:cNvSpPr/>
              <p:nvPr/>
            </p:nvSpPr>
            <p:spPr>
              <a:xfrm rot="2700000">
                <a:off x="7225020" y="2989190"/>
                <a:ext cx="228273" cy="30189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12076" extrusionOk="0">
                    <a:moveTo>
                      <a:pt x="434" y="1"/>
                    </a:moveTo>
                    <a:lnTo>
                      <a:pt x="0" y="69"/>
                    </a:lnTo>
                    <a:lnTo>
                      <a:pt x="9130" y="1207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9"/>
              <p:cNvSpPr/>
              <p:nvPr/>
            </p:nvSpPr>
            <p:spPr>
              <a:xfrm rot="2700000">
                <a:off x="7046374" y="3130873"/>
                <a:ext cx="598044" cy="340122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3605" extrusionOk="0">
                    <a:moveTo>
                      <a:pt x="1324" y="0"/>
                    </a:moveTo>
                    <a:lnTo>
                      <a:pt x="1" y="571"/>
                    </a:lnTo>
                    <a:lnTo>
                      <a:pt x="10226" y="13604"/>
                    </a:lnTo>
                    <a:lnTo>
                      <a:pt x="23670" y="10386"/>
                    </a:lnTo>
                    <a:lnTo>
                      <a:pt x="23922" y="9541"/>
                    </a:lnTo>
                    <a:lnTo>
                      <a:pt x="10569" y="12486"/>
                    </a:lnTo>
                    <a:lnTo>
                      <a:pt x="1051" y="890"/>
                    </a:lnTo>
                    <a:lnTo>
                      <a:pt x="13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2700000">
                <a:off x="7515060" y="3508436"/>
                <a:ext cx="56524" cy="97024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881" extrusionOk="0">
                    <a:moveTo>
                      <a:pt x="1735" y="0"/>
                    </a:moveTo>
                    <a:cubicBezTo>
                      <a:pt x="1735" y="1"/>
                      <a:pt x="708" y="1644"/>
                      <a:pt x="0" y="3881"/>
                    </a:cubicBezTo>
                    <a:cubicBezTo>
                      <a:pt x="2260" y="2922"/>
                      <a:pt x="1735" y="1"/>
                      <a:pt x="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 rot="2700000">
                <a:off x="7674332" y="3249725"/>
                <a:ext cx="182623" cy="377196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15088" extrusionOk="0">
                    <a:moveTo>
                      <a:pt x="7304" y="0"/>
                    </a:moveTo>
                    <a:cubicBezTo>
                      <a:pt x="7304" y="1"/>
                      <a:pt x="662" y="6323"/>
                      <a:pt x="0" y="14654"/>
                    </a:cubicBezTo>
                    <a:cubicBezTo>
                      <a:pt x="502" y="15065"/>
                      <a:pt x="845" y="15088"/>
                      <a:pt x="845" y="15088"/>
                    </a:cubicBezTo>
                    <a:lnTo>
                      <a:pt x="7304" y="0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 rot="2700000">
                <a:off x="7483609" y="3187704"/>
                <a:ext cx="236823" cy="295047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11802" extrusionOk="0">
                    <a:moveTo>
                      <a:pt x="0" y="1"/>
                    </a:moveTo>
                    <a:lnTo>
                      <a:pt x="9016" y="11801"/>
                    </a:lnTo>
                    <a:lnTo>
                      <a:pt x="9473" y="117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 rot="2700000">
                <a:off x="7721835" y="2897941"/>
                <a:ext cx="155799" cy="353247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14130" extrusionOk="0">
                    <a:moveTo>
                      <a:pt x="6141" y="1"/>
                    </a:moveTo>
                    <a:cubicBezTo>
                      <a:pt x="1" y="9131"/>
                      <a:pt x="160" y="14130"/>
                      <a:pt x="160" y="14130"/>
                    </a:cubicBezTo>
                    <a:lnTo>
                      <a:pt x="6141" y="3607"/>
                    </a:lnTo>
                    <a:cubicBezTo>
                      <a:pt x="6141" y="3607"/>
                      <a:pt x="6232" y="1210"/>
                      <a:pt x="6141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2700000">
                <a:off x="7182922" y="3068734"/>
                <a:ext cx="540420" cy="330422"/>
              </a:xfrm>
              <a:custGeom>
                <a:avLst/>
                <a:gdLst/>
                <a:ahLst/>
                <a:cxnLst/>
                <a:rect l="l" t="t" r="r" b="b"/>
                <a:pathLst>
                  <a:path w="21617" h="13217" extrusionOk="0">
                    <a:moveTo>
                      <a:pt x="754" y="1"/>
                    </a:moveTo>
                    <a:lnTo>
                      <a:pt x="1" y="46"/>
                    </a:lnTo>
                    <a:lnTo>
                      <a:pt x="9496" y="13216"/>
                    </a:lnTo>
                    <a:lnTo>
                      <a:pt x="21617" y="11253"/>
                    </a:lnTo>
                    <a:cubicBezTo>
                      <a:pt x="21373" y="11200"/>
                      <a:pt x="21031" y="11176"/>
                      <a:pt x="20617" y="11176"/>
                    </a:cubicBezTo>
                    <a:cubicBezTo>
                      <a:pt x="17338" y="11176"/>
                      <a:pt x="9496" y="12669"/>
                      <a:pt x="9496" y="12669"/>
                    </a:cubicBezTo>
                    <a:lnTo>
                      <a:pt x="754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 rot="2700000">
                <a:off x="7221732" y="3030444"/>
                <a:ext cx="140874" cy="178448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713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1"/>
                      <a:pt x="4165" y="5075"/>
                      <a:pt x="5339" y="6696"/>
                    </a:cubicBezTo>
                    <a:lnTo>
                      <a:pt x="5339" y="6696"/>
                    </a:lnTo>
                    <a:cubicBezTo>
                      <a:pt x="4395" y="5270"/>
                      <a:pt x="1422" y="836"/>
                      <a:pt x="0" y="0"/>
                    </a:cubicBezTo>
                    <a:close/>
                    <a:moveTo>
                      <a:pt x="5339" y="6696"/>
                    </a:moveTo>
                    <a:cubicBezTo>
                      <a:pt x="5523" y="6974"/>
                      <a:pt x="5630" y="7137"/>
                      <a:pt x="5633" y="7137"/>
                    </a:cubicBezTo>
                    <a:cubicBezTo>
                      <a:pt x="5634" y="7137"/>
                      <a:pt x="5614" y="7103"/>
                      <a:pt x="5570" y="7030"/>
                    </a:cubicBezTo>
                    <a:cubicBezTo>
                      <a:pt x="5518" y="6948"/>
                      <a:pt x="5439" y="6834"/>
                      <a:pt x="5339" y="6696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 rot="2700000">
                <a:off x="7732084" y="3327413"/>
                <a:ext cx="101024" cy="19519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7808" extrusionOk="0">
                    <a:moveTo>
                      <a:pt x="4040" y="1"/>
                    </a:moveTo>
                    <a:cubicBezTo>
                      <a:pt x="4040" y="1"/>
                      <a:pt x="1461" y="2489"/>
                      <a:pt x="0" y="7807"/>
                    </a:cubicBezTo>
                    <a:cubicBezTo>
                      <a:pt x="1027" y="5593"/>
                      <a:pt x="2648" y="1895"/>
                      <a:pt x="4040" y="1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 rot="2700000">
                <a:off x="7299667" y="3430340"/>
                <a:ext cx="234098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560" extrusionOk="0">
                    <a:moveTo>
                      <a:pt x="9364" y="0"/>
                    </a:moveTo>
                    <a:cubicBezTo>
                      <a:pt x="9363" y="0"/>
                      <a:pt x="1192" y="1028"/>
                      <a:pt x="119" y="1484"/>
                    </a:cubicBezTo>
                    <a:cubicBezTo>
                      <a:pt x="0" y="1536"/>
                      <a:pt x="16" y="1559"/>
                      <a:pt x="140" y="1559"/>
                    </a:cubicBezTo>
                    <a:cubicBezTo>
                      <a:pt x="1151" y="1559"/>
                      <a:pt x="9363" y="1"/>
                      <a:pt x="9364" y="0"/>
                    </a:cubicBezTo>
                    <a:close/>
                  </a:path>
                </a:pathLst>
              </a:custGeom>
              <a:solidFill>
                <a:srgbClr val="C3C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2700000">
                <a:off x="7931575" y="3085750"/>
                <a:ext cx="99874" cy="109574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4383" fill="none" extrusionOk="0">
                    <a:moveTo>
                      <a:pt x="0" y="0"/>
                    </a:moveTo>
                    <a:lnTo>
                      <a:pt x="3995" y="438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 rot="2700000">
                <a:off x="7968048" y="3241609"/>
                <a:ext cx="188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23" fill="none" extrusionOk="0">
                    <a:moveTo>
                      <a:pt x="1" y="1"/>
                    </a:moveTo>
                    <a:lnTo>
                      <a:pt x="754" y="823"/>
                    </a:lnTo>
                  </a:path>
                </a:pathLst>
              </a:custGeom>
              <a:noFill/>
              <a:ln w="6850" cap="rnd" cmpd="sng">
                <a:solidFill>
                  <a:srgbClr val="61D9D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 rot="2700000">
                <a:off x="7534905" y="3526082"/>
                <a:ext cx="18850" cy="56499"/>
              </a:xfrm>
              <a:custGeom>
                <a:avLst/>
                <a:gdLst/>
                <a:ahLst/>
                <a:cxnLst/>
                <a:rect l="l" t="t" r="r" b="b"/>
                <a:pathLst>
                  <a:path w="754" h="2260" fill="none" extrusionOk="0">
                    <a:moveTo>
                      <a:pt x="0" y="2260"/>
                    </a:moveTo>
                    <a:cubicBezTo>
                      <a:pt x="0" y="2260"/>
                      <a:pt x="548" y="1529"/>
                      <a:pt x="753" y="0"/>
                    </a:cubicBez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rgbClr val="FFFFFF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 rot="2700000">
                <a:off x="7192137" y="3040352"/>
                <a:ext cx="89049" cy="112424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4497" fill="none" extrusionOk="0">
                    <a:moveTo>
                      <a:pt x="0" y="0"/>
                    </a:moveTo>
                    <a:lnTo>
                      <a:pt x="3561" y="4497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 rot="2700000">
                <a:off x="7204948" y="3202207"/>
                <a:ext cx="35975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81" fill="none" extrusionOk="0">
                    <a:moveTo>
                      <a:pt x="1" y="0"/>
                    </a:moveTo>
                    <a:lnTo>
                      <a:pt x="1439" y="1780"/>
                    </a:lnTo>
                  </a:path>
                </a:pathLst>
              </a:custGeom>
              <a:noFill/>
              <a:ln w="4575" cap="rnd" cmpd="sng">
                <a:solidFill>
                  <a:srgbClr val="61D9D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1" name="Google Shape;361;p9"/>
            <p:cNvSpPr/>
            <p:nvPr/>
          </p:nvSpPr>
          <p:spPr>
            <a:xfrm>
              <a:off x="9087808" y="893048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7376962" y="20236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246362" y="15096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9"/>
            <p:cNvGrpSpPr/>
            <p:nvPr/>
          </p:nvGrpSpPr>
          <p:grpSpPr>
            <a:xfrm rot="3959737">
              <a:off x="8648158" y="1428361"/>
              <a:ext cx="275188" cy="229968"/>
              <a:chOff x="1192779" y="389220"/>
              <a:chExt cx="275192" cy="229971"/>
            </a:xfrm>
          </p:grpSpPr>
          <p:sp>
            <p:nvSpPr>
              <p:cNvPr id="365" name="Google Shape;365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371;p9"/>
            <p:cNvGrpSpPr/>
            <p:nvPr/>
          </p:nvGrpSpPr>
          <p:grpSpPr>
            <a:xfrm rot="-2902616">
              <a:off x="6889320" y="491818"/>
              <a:ext cx="169066" cy="177310"/>
              <a:chOff x="4298580" y="207227"/>
              <a:chExt cx="169073" cy="177317"/>
            </a:xfrm>
          </p:grpSpPr>
          <p:sp>
            <p:nvSpPr>
              <p:cNvPr id="372" name="Google Shape;372;p9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" name="Google Shape;378;p9"/>
            <p:cNvGrpSpPr/>
            <p:nvPr/>
          </p:nvGrpSpPr>
          <p:grpSpPr>
            <a:xfrm rot="10800000">
              <a:off x="6043813" y="74044"/>
              <a:ext cx="273294" cy="323868"/>
              <a:chOff x="2962001" y="2010494"/>
              <a:chExt cx="273294" cy="323868"/>
            </a:xfrm>
          </p:grpSpPr>
          <p:sp>
            <p:nvSpPr>
              <p:cNvPr id="379" name="Google Shape;379;p9"/>
              <p:cNvSpPr/>
              <p:nvPr/>
            </p:nvSpPr>
            <p:spPr>
              <a:xfrm flipH="1">
                <a:off x="2962001" y="2059500"/>
                <a:ext cx="273294" cy="274863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910" extrusionOk="0">
                    <a:moveTo>
                      <a:pt x="2990" y="1"/>
                    </a:moveTo>
                    <a:lnTo>
                      <a:pt x="731" y="3242"/>
                    </a:lnTo>
                    <a:cubicBezTo>
                      <a:pt x="0" y="4292"/>
                      <a:pt x="274" y="5753"/>
                      <a:pt x="1347" y="6483"/>
                    </a:cubicBezTo>
                    <a:cubicBezTo>
                      <a:pt x="1749" y="6772"/>
                      <a:pt x="2211" y="6910"/>
                      <a:pt x="2670" y="6910"/>
                    </a:cubicBezTo>
                    <a:cubicBezTo>
                      <a:pt x="3409" y="6910"/>
                      <a:pt x="4137" y="6552"/>
                      <a:pt x="4588" y="5890"/>
                    </a:cubicBezTo>
                    <a:lnTo>
                      <a:pt x="6871" y="2649"/>
                    </a:lnTo>
                    <a:lnTo>
                      <a:pt x="29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9"/>
              <p:cNvSpPr/>
              <p:nvPr/>
            </p:nvSpPr>
            <p:spPr>
              <a:xfrm flipH="1">
                <a:off x="2962001" y="2010494"/>
                <a:ext cx="154367" cy="154376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3881" extrusionOk="0">
                    <a:moveTo>
                      <a:pt x="3698" y="0"/>
                    </a:moveTo>
                    <a:lnTo>
                      <a:pt x="0" y="1233"/>
                    </a:lnTo>
                    <a:lnTo>
                      <a:pt x="3881" y="3881"/>
                    </a:lnTo>
                    <a:lnTo>
                      <a:pt x="3881" y="3881"/>
                    </a:ln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C2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 flipH="1">
                <a:off x="2967450" y="2010494"/>
                <a:ext cx="42718" cy="40891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028" extrusionOk="0">
                    <a:moveTo>
                      <a:pt x="1028" y="0"/>
                    </a:moveTo>
                    <a:lnTo>
                      <a:pt x="1" y="343"/>
                    </a:lnTo>
                    <a:lnTo>
                      <a:pt x="1074" y="1027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 flipH="1">
                <a:off x="3116328" y="2087663"/>
                <a:ext cx="66305" cy="90852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84" fill="none" extrusionOk="0">
                    <a:moveTo>
                      <a:pt x="1666" y="1"/>
                    </a:moveTo>
                    <a:lnTo>
                      <a:pt x="0" y="2283"/>
                    </a:ln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 flipH="1">
                <a:off x="3026476" y="2220201"/>
                <a:ext cx="66305" cy="8993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2261" fill="none" extrusionOk="0">
                    <a:moveTo>
                      <a:pt x="1667" y="1"/>
                    </a:moveTo>
                    <a:lnTo>
                      <a:pt x="1" y="2261"/>
                    </a:lnTo>
                  </a:path>
                </a:pathLst>
              </a:custGeom>
              <a:solidFill>
                <a:schemeClr val="lt1"/>
              </a:solidFill>
              <a:ln w="6850" cap="rnd" cmpd="sng">
                <a:solidFill>
                  <a:schemeClr val="lt1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" name="Google Shape;384;p9"/>
            <p:cNvGrpSpPr/>
            <p:nvPr/>
          </p:nvGrpSpPr>
          <p:grpSpPr>
            <a:xfrm rot="429121">
              <a:off x="6162196" y="707348"/>
              <a:ext cx="275187" cy="229967"/>
              <a:chOff x="1192779" y="389220"/>
              <a:chExt cx="275192" cy="229971"/>
            </a:xfrm>
          </p:grpSpPr>
          <p:sp>
            <p:nvSpPr>
              <p:cNvPr id="385" name="Google Shape;385;p9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6"/>
          <p:cNvSpPr txBox="1">
            <a:spLocks noGrp="1"/>
          </p:cNvSpPr>
          <p:nvPr>
            <p:ph type="title"/>
          </p:nvPr>
        </p:nvSpPr>
        <p:spPr>
          <a:xfrm flipH="1">
            <a:off x="719625" y="445025"/>
            <a:ext cx="5144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 txBox="1">
            <a:spLocks noGrp="1"/>
          </p:cNvSpPr>
          <p:nvPr>
            <p:ph type="title" idx="2"/>
          </p:nvPr>
        </p:nvSpPr>
        <p:spPr>
          <a:xfrm flipH="1">
            <a:off x="3483599" y="1899775"/>
            <a:ext cx="21768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4" name="Google Shape;504;p16"/>
          <p:cNvSpPr txBox="1">
            <a:spLocks noGrp="1"/>
          </p:cNvSpPr>
          <p:nvPr>
            <p:ph type="subTitle" idx="1"/>
          </p:nvPr>
        </p:nvSpPr>
        <p:spPr>
          <a:xfrm flipH="1">
            <a:off x="3483588" y="2254178"/>
            <a:ext cx="2176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3"/>
          </p:nvPr>
        </p:nvSpPr>
        <p:spPr>
          <a:xfrm flipH="1">
            <a:off x="719734" y="1899775"/>
            <a:ext cx="2176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6" name="Google Shape;506;p16"/>
          <p:cNvSpPr txBox="1">
            <a:spLocks noGrp="1"/>
          </p:cNvSpPr>
          <p:nvPr>
            <p:ph type="subTitle" idx="4"/>
          </p:nvPr>
        </p:nvSpPr>
        <p:spPr>
          <a:xfrm flipH="1">
            <a:off x="719613" y="2254175"/>
            <a:ext cx="2176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6"/>
          <p:cNvSpPr txBox="1">
            <a:spLocks noGrp="1"/>
          </p:cNvSpPr>
          <p:nvPr>
            <p:ph type="title" idx="5"/>
          </p:nvPr>
        </p:nvSpPr>
        <p:spPr>
          <a:xfrm flipH="1">
            <a:off x="3483600" y="3765747"/>
            <a:ext cx="21768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6"/>
          <p:cNvSpPr txBox="1">
            <a:spLocks noGrp="1"/>
          </p:cNvSpPr>
          <p:nvPr>
            <p:ph type="subTitle" idx="6"/>
          </p:nvPr>
        </p:nvSpPr>
        <p:spPr>
          <a:xfrm flipH="1">
            <a:off x="3483600" y="4119747"/>
            <a:ext cx="2176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6"/>
          <p:cNvSpPr txBox="1">
            <a:spLocks noGrp="1"/>
          </p:cNvSpPr>
          <p:nvPr>
            <p:ph type="title" idx="7"/>
          </p:nvPr>
        </p:nvSpPr>
        <p:spPr>
          <a:xfrm flipH="1">
            <a:off x="720049" y="3765747"/>
            <a:ext cx="2176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0" name="Google Shape;510;p16"/>
          <p:cNvSpPr txBox="1">
            <a:spLocks noGrp="1"/>
          </p:cNvSpPr>
          <p:nvPr>
            <p:ph type="subTitle" idx="8"/>
          </p:nvPr>
        </p:nvSpPr>
        <p:spPr>
          <a:xfrm flipH="1">
            <a:off x="720049" y="4119747"/>
            <a:ext cx="2176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6"/>
          <p:cNvSpPr txBox="1">
            <a:spLocks noGrp="1"/>
          </p:cNvSpPr>
          <p:nvPr>
            <p:ph type="title" idx="9"/>
          </p:nvPr>
        </p:nvSpPr>
        <p:spPr>
          <a:xfrm flipH="1">
            <a:off x="6247025" y="1899775"/>
            <a:ext cx="21768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2" name="Google Shape;512;p16"/>
          <p:cNvSpPr txBox="1">
            <a:spLocks noGrp="1"/>
          </p:cNvSpPr>
          <p:nvPr>
            <p:ph type="subTitle" idx="13"/>
          </p:nvPr>
        </p:nvSpPr>
        <p:spPr>
          <a:xfrm flipH="1">
            <a:off x="6247014" y="2254182"/>
            <a:ext cx="2176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6"/>
          <p:cNvSpPr txBox="1">
            <a:spLocks noGrp="1"/>
          </p:cNvSpPr>
          <p:nvPr>
            <p:ph type="title" idx="14"/>
          </p:nvPr>
        </p:nvSpPr>
        <p:spPr>
          <a:xfrm flipH="1">
            <a:off x="6247025" y="3765747"/>
            <a:ext cx="21768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4" name="Google Shape;514;p16"/>
          <p:cNvSpPr txBox="1">
            <a:spLocks noGrp="1"/>
          </p:cNvSpPr>
          <p:nvPr>
            <p:ph type="subTitle" idx="15"/>
          </p:nvPr>
        </p:nvSpPr>
        <p:spPr>
          <a:xfrm flipH="1">
            <a:off x="6247025" y="4119746"/>
            <a:ext cx="2176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6"/>
          <p:cNvSpPr/>
          <p:nvPr/>
        </p:nvSpPr>
        <p:spPr>
          <a:xfrm flipH="1">
            <a:off x="3483598" y="0"/>
            <a:ext cx="5660444" cy="1046784"/>
          </a:xfrm>
          <a:custGeom>
            <a:avLst/>
            <a:gdLst/>
            <a:ahLst/>
            <a:cxnLst/>
            <a:rect l="l" t="t" r="r" b="b"/>
            <a:pathLst>
              <a:path w="86687" h="16031" extrusionOk="0">
                <a:moveTo>
                  <a:pt x="86545" y="1"/>
                </a:moveTo>
                <a:cubicBezTo>
                  <a:pt x="86497" y="1"/>
                  <a:pt x="86437" y="1"/>
                  <a:pt x="86365" y="2"/>
                </a:cubicBezTo>
                <a:lnTo>
                  <a:pt x="86686" y="2"/>
                </a:lnTo>
                <a:cubicBezTo>
                  <a:pt x="86686" y="2"/>
                  <a:pt x="86640" y="1"/>
                  <a:pt x="86545" y="1"/>
                </a:cubicBezTo>
                <a:close/>
                <a:moveTo>
                  <a:pt x="0" y="2"/>
                </a:moveTo>
                <a:lnTo>
                  <a:pt x="0" y="15909"/>
                </a:lnTo>
                <a:cubicBezTo>
                  <a:pt x="0" y="15909"/>
                  <a:pt x="1537" y="16030"/>
                  <a:pt x="4325" y="16030"/>
                </a:cubicBezTo>
                <a:cubicBezTo>
                  <a:pt x="11718" y="16030"/>
                  <a:pt x="27909" y="15174"/>
                  <a:pt x="47594" y="8923"/>
                </a:cubicBezTo>
                <a:cubicBezTo>
                  <a:pt x="73781" y="611"/>
                  <a:pt x="84454" y="34"/>
                  <a:pt x="86365" y="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6" name="Google Shape;516;p16"/>
          <p:cNvGrpSpPr/>
          <p:nvPr/>
        </p:nvGrpSpPr>
        <p:grpSpPr>
          <a:xfrm>
            <a:off x="4343852" y="19319"/>
            <a:ext cx="4951992" cy="952953"/>
            <a:chOff x="4343852" y="19319"/>
            <a:chExt cx="4951992" cy="952953"/>
          </a:xfrm>
        </p:grpSpPr>
        <p:sp>
          <p:nvSpPr>
            <p:cNvPr id="517" name="Google Shape;517;p16"/>
            <p:cNvSpPr/>
            <p:nvPr/>
          </p:nvSpPr>
          <p:spPr>
            <a:xfrm flipH="1">
              <a:off x="8748869" y="46538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 flipH="1">
              <a:off x="8477933" y="76708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 flipH="1">
              <a:off x="8376040" y="400219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 flipH="1">
              <a:off x="7622095" y="71846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 flipH="1">
              <a:off x="7048742" y="101329"/>
              <a:ext cx="54349" cy="76941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 flipH="1">
              <a:off x="7817127" y="84550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 flipH="1">
              <a:off x="6671944" y="427873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 flipH="1">
              <a:off x="8145290" y="46219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 flipH="1">
              <a:off x="8888015" y="163756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 flipH="1">
              <a:off x="8748877" y="904994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 flipH="1">
              <a:off x="6538395" y="462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8" name="Google Shape;528;p16"/>
            <p:cNvGrpSpPr/>
            <p:nvPr/>
          </p:nvGrpSpPr>
          <p:grpSpPr>
            <a:xfrm rot="4782693" flipH="1">
              <a:off x="5193742" y="46295"/>
              <a:ext cx="169069" cy="177313"/>
              <a:chOff x="4298580" y="207227"/>
              <a:chExt cx="169073" cy="177317"/>
            </a:xfrm>
          </p:grpSpPr>
          <p:sp>
            <p:nvSpPr>
              <p:cNvPr id="529" name="Google Shape;529;p16"/>
              <p:cNvSpPr/>
              <p:nvPr/>
            </p:nvSpPr>
            <p:spPr>
              <a:xfrm>
                <a:off x="4304148" y="212174"/>
                <a:ext cx="35788" cy="35193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302" extrusionOk="0">
                    <a:moveTo>
                      <a:pt x="685" y="0"/>
                    </a:moveTo>
                    <a:cubicBezTo>
                      <a:pt x="639" y="0"/>
                      <a:pt x="594" y="0"/>
                      <a:pt x="548" y="23"/>
                    </a:cubicBezTo>
                    <a:cubicBezTo>
                      <a:pt x="479" y="23"/>
                      <a:pt x="411" y="69"/>
                      <a:pt x="343" y="114"/>
                    </a:cubicBezTo>
                    <a:cubicBezTo>
                      <a:pt x="320" y="114"/>
                      <a:pt x="274" y="160"/>
                      <a:pt x="251" y="183"/>
                    </a:cubicBezTo>
                    <a:cubicBezTo>
                      <a:pt x="251" y="183"/>
                      <a:pt x="228" y="206"/>
                      <a:pt x="228" y="206"/>
                    </a:cubicBezTo>
                    <a:cubicBezTo>
                      <a:pt x="183" y="228"/>
                      <a:pt x="137" y="251"/>
                      <a:pt x="91" y="297"/>
                    </a:cubicBezTo>
                    <a:cubicBezTo>
                      <a:pt x="0" y="411"/>
                      <a:pt x="0" y="616"/>
                      <a:pt x="23" y="753"/>
                    </a:cubicBezTo>
                    <a:cubicBezTo>
                      <a:pt x="46" y="799"/>
                      <a:pt x="69" y="845"/>
                      <a:pt x="91" y="890"/>
                    </a:cubicBezTo>
                    <a:cubicBezTo>
                      <a:pt x="91" y="936"/>
                      <a:pt x="114" y="959"/>
                      <a:pt x="114" y="982"/>
                    </a:cubicBezTo>
                    <a:cubicBezTo>
                      <a:pt x="160" y="1050"/>
                      <a:pt x="206" y="1073"/>
                      <a:pt x="228" y="1119"/>
                    </a:cubicBezTo>
                    <a:cubicBezTo>
                      <a:pt x="274" y="1187"/>
                      <a:pt x="365" y="1233"/>
                      <a:pt x="434" y="1255"/>
                    </a:cubicBezTo>
                    <a:cubicBezTo>
                      <a:pt x="525" y="1278"/>
                      <a:pt x="616" y="1301"/>
                      <a:pt x="708" y="1301"/>
                    </a:cubicBezTo>
                    <a:cubicBezTo>
                      <a:pt x="776" y="1301"/>
                      <a:pt x="845" y="1278"/>
                      <a:pt x="890" y="1255"/>
                    </a:cubicBezTo>
                    <a:cubicBezTo>
                      <a:pt x="982" y="1210"/>
                      <a:pt x="1050" y="1164"/>
                      <a:pt x="1119" y="1119"/>
                    </a:cubicBezTo>
                    <a:cubicBezTo>
                      <a:pt x="1187" y="1050"/>
                      <a:pt x="1233" y="959"/>
                      <a:pt x="1278" y="867"/>
                    </a:cubicBezTo>
                    <a:cubicBezTo>
                      <a:pt x="1324" y="799"/>
                      <a:pt x="1324" y="708"/>
                      <a:pt x="1324" y="616"/>
                    </a:cubicBezTo>
                    <a:cubicBezTo>
                      <a:pt x="1324" y="548"/>
                      <a:pt x="1301" y="457"/>
                      <a:pt x="1278" y="388"/>
                    </a:cubicBezTo>
                    <a:cubicBezTo>
                      <a:pt x="1256" y="342"/>
                      <a:pt x="1233" y="297"/>
                      <a:pt x="1187" y="251"/>
                    </a:cubicBezTo>
                    <a:cubicBezTo>
                      <a:pt x="1164" y="206"/>
                      <a:pt x="1141" y="183"/>
                      <a:pt x="1119" y="160"/>
                    </a:cubicBezTo>
                    <a:cubicBezTo>
                      <a:pt x="1073" y="114"/>
                      <a:pt x="1027" y="91"/>
                      <a:pt x="1004" y="69"/>
                    </a:cubicBezTo>
                    <a:cubicBezTo>
                      <a:pt x="936" y="46"/>
                      <a:pt x="867" y="23"/>
                      <a:pt x="822" y="23"/>
                    </a:cubicBezTo>
                    <a:cubicBezTo>
                      <a:pt x="776" y="0"/>
                      <a:pt x="731" y="0"/>
                      <a:pt x="68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6"/>
              <p:cNvSpPr/>
              <p:nvPr/>
            </p:nvSpPr>
            <p:spPr>
              <a:xfrm>
                <a:off x="4396077" y="219553"/>
                <a:ext cx="66656" cy="74684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763" extrusionOk="0">
                    <a:moveTo>
                      <a:pt x="959" y="1"/>
                    </a:moveTo>
                    <a:cubicBezTo>
                      <a:pt x="867" y="1"/>
                      <a:pt x="776" y="24"/>
                      <a:pt x="685" y="47"/>
                    </a:cubicBezTo>
                    <a:cubicBezTo>
                      <a:pt x="639" y="69"/>
                      <a:pt x="571" y="92"/>
                      <a:pt x="502" y="138"/>
                    </a:cubicBezTo>
                    <a:cubicBezTo>
                      <a:pt x="457" y="161"/>
                      <a:pt x="411" y="206"/>
                      <a:pt x="365" y="252"/>
                    </a:cubicBezTo>
                    <a:cubicBezTo>
                      <a:pt x="342" y="275"/>
                      <a:pt x="320" y="298"/>
                      <a:pt x="297" y="343"/>
                    </a:cubicBezTo>
                    <a:cubicBezTo>
                      <a:pt x="228" y="389"/>
                      <a:pt x="183" y="457"/>
                      <a:pt x="160" y="549"/>
                    </a:cubicBezTo>
                    <a:cubicBezTo>
                      <a:pt x="114" y="640"/>
                      <a:pt x="91" y="731"/>
                      <a:pt x="69" y="823"/>
                    </a:cubicBezTo>
                    <a:cubicBezTo>
                      <a:pt x="23" y="982"/>
                      <a:pt x="0" y="1142"/>
                      <a:pt x="0" y="1302"/>
                    </a:cubicBezTo>
                    <a:cubicBezTo>
                      <a:pt x="23" y="1462"/>
                      <a:pt x="69" y="1622"/>
                      <a:pt x="137" y="1759"/>
                    </a:cubicBezTo>
                    <a:cubicBezTo>
                      <a:pt x="206" y="1918"/>
                      <a:pt x="274" y="2078"/>
                      <a:pt x="388" y="2215"/>
                    </a:cubicBezTo>
                    <a:cubicBezTo>
                      <a:pt x="434" y="2284"/>
                      <a:pt x="479" y="2352"/>
                      <a:pt x="548" y="2398"/>
                    </a:cubicBezTo>
                    <a:cubicBezTo>
                      <a:pt x="639" y="2489"/>
                      <a:pt x="753" y="2557"/>
                      <a:pt x="867" y="2626"/>
                    </a:cubicBezTo>
                    <a:cubicBezTo>
                      <a:pt x="1050" y="2717"/>
                      <a:pt x="1255" y="2740"/>
                      <a:pt x="1438" y="2763"/>
                    </a:cubicBezTo>
                    <a:cubicBezTo>
                      <a:pt x="1644" y="2763"/>
                      <a:pt x="1826" y="2694"/>
                      <a:pt x="1986" y="2603"/>
                    </a:cubicBezTo>
                    <a:cubicBezTo>
                      <a:pt x="2100" y="2535"/>
                      <a:pt x="2191" y="2443"/>
                      <a:pt x="2260" y="2352"/>
                    </a:cubicBezTo>
                    <a:cubicBezTo>
                      <a:pt x="2465" y="2101"/>
                      <a:pt x="2465" y="1781"/>
                      <a:pt x="2397" y="1485"/>
                    </a:cubicBezTo>
                    <a:cubicBezTo>
                      <a:pt x="2397" y="1393"/>
                      <a:pt x="2374" y="1302"/>
                      <a:pt x="2351" y="1211"/>
                    </a:cubicBezTo>
                    <a:cubicBezTo>
                      <a:pt x="2305" y="1119"/>
                      <a:pt x="2260" y="1028"/>
                      <a:pt x="2214" y="937"/>
                    </a:cubicBezTo>
                    <a:cubicBezTo>
                      <a:pt x="2191" y="868"/>
                      <a:pt x="2146" y="823"/>
                      <a:pt x="2123" y="754"/>
                    </a:cubicBezTo>
                    <a:cubicBezTo>
                      <a:pt x="2077" y="686"/>
                      <a:pt x="2032" y="640"/>
                      <a:pt x="1986" y="572"/>
                    </a:cubicBezTo>
                    <a:cubicBezTo>
                      <a:pt x="1917" y="503"/>
                      <a:pt x="1872" y="435"/>
                      <a:pt x="1780" y="366"/>
                    </a:cubicBezTo>
                    <a:cubicBezTo>
                      <a:pt x="1712" y="298"/>
                      <a:pt x="1621" y="252"/>
                      <a:pt x="1529" y="184"/>
                    </a:cubicBezTo>
                    <a:cubicBezTo>
                      <a:pt x="1392" y="115"/>
                      <a:pt x="1255" y="47"/>
                      <a:pt x="1096" y="24"/>
                    </a:cubicBezTo>
                    <a:cubicBezTo>
                      <a:pt x="1050" y="1"/>
                      <a:pt x="1004" y="1"/>
                      <a:pt x="959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6"/>
              <p:cNvSpPr/>
              <p:nvPr/>
            </p:nvSpPr>
            <p:spPr>
              <a:xfrm>
                <a:off x="4404700" y="322591"/>
                <a:ext cx="58655" cy="56493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090" extrusionOk="0">
                    <a:moveTo>
                      <a:pt x="1028" y="1"/>
                    </a:moveTo>
                    <a:cubicBezTo>
                      <a:pt x="914" y="1"/>
                      <a:pt x="822" y="24"/>
                      <a:pt x="708" y="46"/>
                    </a:cubicBezTo>
                    <a:cubicBezTo>
                      <a:pt x="663" y="46"/>
                      <a:pt x="594" y="69"/>
                      <a:pt x="548" y="92"/>
                    </a:cubicBezTo>
                    <a:cubicBezTo>
                      <a:pt x="503" y="115"/>
                      <a:pt x="457" y="138"/>
                      <a:pt x="434" y="161"/>
                    </a:cubicBezTo>
                    <a:cubicBezTo>
                      <a:pt x="366" y="183"/>
                      <a:pt x="297" y="252"/>
                      <a:pt x="252" y="298"/>
                    </a:cubicBezTo>
                    <a:cubicBezTo>
                      <a:pt x="229" y="343"/>
                      <a:pt x="206" y="389"/>
                      <a:pt x="183" y="434"/>
                    </a:cubicBezTo>
                    <a:cubicBezTo>
                      <a:pt x="115" y="480"/>
                      <a:pt x="92" y="594"/>
                      <a:pt x="69" y="663"/>
                    </a:cubicBezTo>
                    <a:cubicBezTo>
                      <a:pt x="23" y="868"/>
                      <a:pt x="1" y="1096"/>
                      <a:pt x="69" y="1302"/>
                    </a:cubicBezTo>
                    <a:cubicBezTo>
                      <a:pt x="115" y="1393"/>
                      <a:pt x="160" y="1484"/>
                      <a:pt x="206" y="1599"/>
                    </a:cubicBezTo>
                    <a:cubicBezTo>
                      <a:pt x="206" y="1621"/>
                      <a:pt x="229" y="1667"/>
                      <a:pt x="252" y="1690"/>
                    </a:cubicBezTo>
                    <a:cubicBezTo>
                      <a:pt x="275" y="1736"/>
                      <a:pt x="320" y="1781"/>
                      <a:pt x="366" y="1827"/>
                    </a:cubicBezTo>
                    <a:cubicBezTo>
                      <a:pt x="389" y="1850"/>
                      <a:pt x="434" y="1872"/>
                      <a:pt x="457" y="1895"/>
                    </a:cubicBezTo>
                    <a:cubicBezTo>
                      <a:pt x="526" y="1941"/>
                      <a:pt x="594" y="1987"/>
                      <a:pt x="663" y="2009"/>
                    </a:cubicBezTo>
                    <a:cubicBezTo>
                      <a:pt x="731" y="2032"/>
                      <a:pt x="777" y="2055"/>
                      <a:pt x="845" y="2055"/>
                    </a:cubicBezTo>
                    <a:cubicBezTo>
                      <a:pt x="914" y="2078"/>
                      <a:pt x="994" y="2089"/>
                      <a:pt x="1073" y="2089"/>
                    </a:cubicBezTo>
                    <a:cubicBezTo>
                      <a:pt x="1153" y="2089"/>
                      <a:pt x="1233" y="2078"/>
                      <a:pt x="1302" y="2055"/>
                    </a:cubicBezTo>
                    <a:cubicBezTo>
                      <a:pt x="1393" y="2032"/>
                      <a:pt x="1461" y="2009"/>
                      <a:pt x="1530" y="1964"/>
                    </a:cubicBezTo>
                    <a:cubicBezTo>
                      <a:pt x="1576" y="1941"/>
                      <a:pt x="1644" y="1918"/>
                      <a:pt x="1690" y="1895"/>
                    </a:cubicBezTo>
                    <a:cubicBezTo>
                      <a:pt x="1781" y="1850"/>
                      <a:pt x="1872" y="1781"/>
                      <a:pt x="1964" y="1690"/>
                    </a:cubicBezTo>
                    <a:cubicBezTo>
                      <a:pt x="2009" y="1621"/>
                      <a:pt x="2078" y="1530"/>
                      <a:pt x="2101" y="1439"/>
                    </a:cubicBezTo>
                    <a:cubicBezTo>
                      <a:pt x="2123" y="1416"/>
                      <a:pt x="2123" y="1370"/>
                      <a:pt x="2146" y="1325"/>
                    </a:cubicBezTo>
                    <a:cubicBezTo>
                      <a:pt x="2169" y="1256"/>
                      <a:pt x="2169" y="1188"/>
                      <a:pt x="2169" y="1142"/>
                    </a:cubicBezTo>
                    <a:cubicBezTo>
                      <a:pt x="2169" y="1096"/>
                      <a:pt x="2146" y="1051"/>
                      <a:pt x="2146" y="1005"/>
                    </a:cubicBezTo>
                    <a:cubicBezTo>
                      <a:pt x="2146" y="937"/>
                      <a:pt x="2123" y="891"/>
                      <a:pt x="2123" y="823"/>
                    </a:cubicBezTo>
                    <a:cubicBezTo>
                      <a:pt x="2101" y="731"/>
                      <a:pt x="2055" y="617"/>
                      <a:pt x="1986" y="526"/>
                    </a:cubicBezTo>
                    <a:cubicBezTo>
                      <a:pt x="1964" y="457"/>
                      <a:pt x="1895" y="389"/>
                      <a:pt x="1827" y="343"/>
                    </a:cubicBezTo>
                    <a:cubicBezTo>
                      <a:pt x="1758" y="252"/>
                      <a:pt x="1644" y="183"/>
                      <a:pt x="1553" y="138"/>
                    </a:cubicBezTo>
                    <a:cubicBezTo>
                      <a:pt x="1484" y="92"/>
                      <a:pt x="1393" y="69"/>
                      <a:pt x="1302" y="46"/>
                    </a:cubicBezTo>
                    <a:cubicBezTo>
                      <a:pt x="1210" y="1"/>
                      <a:pt x="1119" y="1"/>
                      <a:pt x="1028" y="1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6"/>
              <p:cNvSpPr/>
              <p:nvPr/>
            </p:nvSpPr>
            <p:spPr>
              <a:xfrm>
                <a:off x="4390509" y="214634"/>
                <a:ext cx="77144" cy="8701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219" extrusionOk="0">
                    <a:moveTo>
                      <a:pt x="1347" y="320"/>
                    </a:moveTo>
                    <a:cubicBezTo>
                      <a:pt x="1439" y="343"/>
                      <a:pt x="1530" y="366"/>
                      <a:pt x="1621" y="388"/>
                    </a:cubicBezTo>
                    <a:cubicBezTo>
                      <a:pt x="1713" y="457"/>
                      <a:pt x="1827" y="503"/>
                      <a:pt x="1918" y="571"/>
                    </a:cubicBezTo>
                    <a:cubicBezTo>
                      <a:pt x="2009" y="662"/>
                      <a:pt x="2101" y="731"/>
                      <a:pt x="2169" y="845"/>
                    </a:cubicBezTo>
                    <a:cubicBezTo>
                      <a:pt x="2260" y="959"/>
                      <a:pt x="2329" y="1073"/>
                      <a:pt x="2375" y="1210"/>
                    </a:cubicBezTo>
                    <a:cubicBezTo>
                      <a:pt x="2443" y="1324"/>
                      <a:pt x="2466" y="1461"/>
                      <a:pt x="2489" y="1598"/>
                    </a:cubicBezTo>
                    <a:cubicBezTo>
                      <a:pt x="2511" y="1735"/>
                      <a:pt x="2511" y="1895"/>
                      <a:pt x="2489" y="2032"/>
                    </a:cubicBezTo>
                    <a:cubicBezTo>
                      <a:pt x="2489" y="2123"/>
                      <a:pt x="2443" y="2214"/>
                      <a:pt x="2420" y="2329"/>
                    </a:cubicBezTo>
                    <a:cubicBezTo>
                      <a:pt x="2375" y="2397"/>
                      <a:pt x="2329" y="2488"/>
                      <a:pt x="2283" y="2557"/>
                    </a:cubicBezTo>
                    <a:cubicBezTo>
                      <a:pt x="2238" y="2602"/>
                      <a:pt x="2192" y="2671"/>
                      <a:pt x="2123" y="2717"/>
                    </a:cubicBezTo>
                    <a:cubicBezTo>
                      <a:pt x="2078" y="2739"/>
                      <a:pt x="2009" y="2785"/>
                      <a:pt x="1941" y="2808"/>
                    </a:cubicBezTo>
                    <a:cubicBezTo>
                      <a:pt x="1872" y="2854"/>
                      <a:pt x="1804" y="2854"/>
                      <a:pt x="1735" y="2876"/>
                    </a:cubicBezTo>
                    <a:lnTo>
                      <a:pt x="1507" y="2876"/>
                    </a:lnTo>
                    <a:cubicBezTo>
                      <a:pt x="1416" y="2854"/>
                      <a:pt x="1325" y="2831"/>
                      <a:pt x="1256" y="2808"/>
                    </a:cubicBezTo>
                    <a:cubicBezTo>
                      <a:pt x="1142" y="2762"/>
                      <a:pt x="1028" y="2694"/>
                      <a:pt x="914" y="2625"/>
                    </a:cubicBezTo>
                    <a:cubicBezTo>
                      <a:pt x="822" y="2534"/>
                      <a:pt x="754" y="2466"/>
                      <a:pt x="685" y="2351"/>
                    </a:cubicBezTo>
                    <a:cubicBezTo>
                      <a:pt x="594" y="2260"/>
                      <a:pt x="526" y="2146"/>
                      <a:pt x="480" y="2009"/>
                    </a:cubicBezTo>
                    <a:cubicBezTo>
                      <a:pt x="412" y="1872"/>
                      <a:pt x="366" y="1712"/>
                      <a:pt x="343" y="1575"/>
                    </a:cubicBezTo>
                    <a:cubicBezTo>
                      <a:pt x="343" y="1507"/>
                      <a:pt x="343" y="1438"/>
                      <a:pt x="343" y="1347"/>
                    </a:cubicBezTo>
                    <a:cubicBezTo>
                      <a:pt x="343" y="1301"/>
                      <a:pt x="343" y="1256"/>
                      <a:pt x="343" y="1210"/>
                    </a:cubicBezTo>
                    <a:lnTo>
                      <a:pt x="343" y="1187"/>
                    </a:lnTo>
                    <a:cubicBezTo>
                      <a:pt x="366" y="1073"/>
                      <a:pt x="389" y="982"/>
                      <a:pt x="434" y="891"/>
                    </a:cubicBezTo>
                    <a:cubicBezTo>
                      <a:pt x="480" y="799"/>
                      <a:pt x="526" y="708"/>
                      <a:pt x="571" y="639"/>
                    </a:cubicBezTo>
                    <a:cubicBezTo>
                      <a:pt x="594" y="617"/>
                      <a:pt x="594" y="617"/>
                      <a:pt x="617" y="594"/>
                    </a:cubicBezTo>
                    <a:cubicBezTo>
                      <a:pt x="640" y="548"/>
                      <a:pt x="685" y="525"/>
                      <a:pt x="731" y="480"/>
                    </a:cubicBezTo>
                    <a:cubicBezTo>
                      <a:pt x="777" y="457"/>
                      <a:pt x="822" y="434"/>
                      <a:pt x="868" y="411"/>
                    </a:cubicBezTo>
                    <a:cubicBezTo>
                      <a:pt x="868" y="411"/>
                      <a:pt x="868" y="411"/>
                      <a:pt x="868" y="388"/>
                    </a:cubicBezTo>
                    <a:lnTo>
                      <a:pt x="891" y="388"/>
                    </a:lnTo>
                    <a:cubicBezTo>
                      <a:pt x="947" y="370"/>
                      <a:pt x="1004" y="351"/>
                      <a:pt x="1074" y="332"/>
                    </a:cubicBezTo>
                    <a:lnTo>
                      <a:pt x="1074" y="332"/>
                    </a:lnTo>
                    <a:cubicBezTo>
                      <a:pt x="1073" y="335"/>
                      <a:pt x="1073" y="338"/>
                      <a:pt x="1073" y="343"/>
                    </a:cubicBezTo>
                    <a:cubicBezTo>
                      <a:pt x="1073" y="343"/>
                      <a:pt x="1073" y="337"/>
                      <a:pt x="1076" y="331"/>
                    </a:cubicBezTo>
                    <a:lnTo>
                      <a:pt x="1076" y="331"/>
                    </a:lnTo>
                    <a:cubicBezTo>
                      <a:pt x="1076" y="331"/>
                      <a:pt x="1075" y="332"/>
                      <a:pt x="1074" y="332"/>
                    </a:cubicBezTo>
                    <a:lnTo>
                      <a:pt x="1074" y="332"/>
                    </a:lnTo>
                    <a:cubicBezTo>
                      <a:pt x="1074" y="320"/>
                      <a:pt x="1078" y="320"/>
                      <a:pt x="1096" y="320"/>
                    </a:cubicBezTo>
                    <a:cubicBezTo>
                      <a:pt x="1085" y="320"/>
                      <a:pt x="1079" y="325"/>
                      <a:pt x="1076" y="331"/>
                    </a:cubicBezTo>
                    <a:lnTo>
                      <a:pt x="1076" y="331"/>
                    </a:lnTo>
                    <a:cubicBezTo>
                      <a:pt x="1090" y="327"/>
                      <a:pt x="1104" y="324"/>
                      <a:pt x="1119" y="320"/>
                    </a:cubicBezTo>
                    <a:close/>
                    <a:moveTo>
                      <a:pt x="1233" y="0"/>
                    </a:moveTo>
                    <a:cubicBezTo>
                      <a:pt x="1165" y="0"/>
                      <a:pt x="1073" y="0"/>
                      <a:pt x="1005" y="23"/>
                    </a:cubicBezTo>
                    <a:lnTo>
                      <a:pt x="982" y="23"/>
                    </a:lnTo>
                    <a:cubicBezTo>
                      <a:pt x="914" y="46"/>
                      <a:pt x="868" y="46"/>
                      <a:pt x="822" y="69"/>
                    </a:cubicBezTo>
                    <a:cubicBezTo>
                      <a:pt x="800" y="69"/>
                      <a:pt x="800" y="69"/>
                      <a:pt x="800" y="92"/>
                    </a:cubicBezTo>
                    <a:cubicBezTo>
                      <a:pt x="754" y="92"/>
                      <a:pt x="731" y="115"/>
                      <a:pt x="708" y="115"/>
                    </a:cubicBezTo>
                    <a:cubicBezTo>
                      <a:pt x="708" y="115"/>
                      <a:pt x="685" y="137"/>
                      <a:pt x="685" y="137"/>
                    </a:cubicBezTo>
                    <a:lnTo>
                      <a:pt x="663" y="137"/>
                    </a:lnTo>
                    <a:cubicBezTo>
                      <a:pt x="663" y="137"/>
                      <a:pt x="663" y="160"/>
                      <a:pt x="640" y="160"/>
                    </a:cubicBezTo>
                    <a:lnTo>
                      <a:pt x="617" y="160"/>
                    </a:lnTo>
                    <a:cubicBezTo>
                      <a:pt x="617" y="160"/>
                      <a:pt x="617" y="183"/>
                      <a:pt x="617" y="183"/>
                    </a:cubicBezTo>
                    <a:lnTo>
                      <a:pt x="594" y="183"/>
                    </a:lnTo>
                    <a:cubicBezTo>
                      <a:pt x="594" y="183"/>
                      <a:pt x="571" y="183"/>
                      <a:pt x="571" y="206"/>
                    </a:cubicBezTo>
                    <a:cubicBezTo>
                      <a:pt x="480" y="274"/>
                      <a:pt x="389" y="366"/>
                      <a:pt x="320" y="457"/>
                    </a:cubicBezTo>
                    <a:lnTo>
                      <a:pt x="297" y="457"/>
                    </a:lnTo>
                    <a:cubicBezTo>
                      <a:pt x="229" y="548"/>
                      <a:pt x="160" y="662"/>
                      <a:pt x="115" y="799"/>
                    </a:cubicBezTo>
                    <a:cubicBezTo>
                      <a:pt x="23" y="1050"/>
                      <a:pt x="1" y="1324"/>
                      <a:pt x="23" y="1575"/>
                    </a:cubicBezTo>
                    <a:cubicBezTo>
                      <a:pt x="23" y="1575"/>
                      <a:pt x="23" y="1575"/>
                      <a:pt x="23" y="1598"/>
                    </a:cubicBezTo>
                    <a:cubicBezTo>
                      <a:pt x="46" y="1804"/>
                      <a:pt x="115" y="1986"/>
                      <a:pt x="183" y="2169"/>
                    </a:cubicBezTo>
                    <a:cubicBezTo>
                      <a:pt x="366" y="2557"/>
                      <a:pt x="663" y="2876"/>
                      <a:pt x="1051" y="3082"/>
                    </a:cubicBezTo>
                    <a:cubicBezTo>
                      <a:pt x="1233" y="3173"/>
                      <a:pt x="1439" y="3219"/>
                      <a:pt x="1667" y="3219"/>
                    </a:cubicBezTo>
                    <a:cubicBezTo>
                      <a:pt x="1758" y="3196"/>
                      <a:pt x="1850" y="3196"/>
                      <a:pt x="1964" y="3150"/>
                    </a:cubicBezTo>
                    <a:cubicBezTo>
                      <a:pt x="2078" y="3127"/>
                      <a:pt x="2169" y="3082"/>
                      <a:pt x="2260" y="3013"/>
                    </a:cubicBezTo>
                    <a:cubicBezTo>
                      <a:pt x="2443" y="2899"/>
                      <a:pt x="2580" y="2739"/>
                      <a:pt x="2671" y="2557"/>
                    </a:cubicBezTo>
                    <a:cubicBezTo>
                      <a:pt x="2785" y="2351"/>
                      <a:pt x="2831" y="2123"/>
                      <a:pt x="2831" y="1895"/>
                    </a:cubicBezTo>
                    <a:cubicBezTo>
                      <a:pt x="2854" y="1667"/>
                      <a:pt x="2808" y="1461"/>
                      <a:pt x="2740" y="1256"/>
                    </a:cubicBezTo>
                    <a:cubicBezTo>
                      <a:pt x="2694" y="1050"/>
                      <a:pt x="2580" y="868"/>
                      <a:pt x="2466" y="708"/>
                    </a:cubicBezTo>
                    <a:cubicBezTo>
                      <a:pt x="2215" y="343"/>
                      <a:pt x="1827" y="69"/>
                      <a:pt x="1393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>
                <a:off x="4298580" y="207227"/>
                <a:ext cx="46924" cy="46681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27" extrusionOk="0">
                    <a:moveTo>
                      <a:pt x="914" y="343"/>
                    </a:moveTo>
                    <a:cubicBezTo>
                      <a:pt x="959" y="343"/>
                      <a:pt x="982" y="343"/>
                      <a:pt x="1028" y="366"/>
                    </a:cubicBezTo>
                    <a:cubicBezTo>
                      <a:pt x="1073" y="366"/>
                      <a:pt x="1119" y="389"/>
                      <a:pt x="1165" y="411"/>
                    </a:cubicBezTo>
                    <a:cubicBezTo>
                      <a:pt x="1188" y="457"/>
                      <a:pt x="1233" y="480"/>
                      <a:pt x="1256" y="503"/>
                    </a:cubicBezTo>
                    <a:cubicBezTo>
                      <a:pt x="1302" y="548"/>
                      <a:pt x="1325" y="571"/>
                      <a:pt x="1347" y="617"/>
                    </a:cubicBezTo>
                    <a:cubicBezTo>
                      <a:pt x="1370" y="662"/>
                      <a:pt x="1370" y="708"/>
                      <a:pt x="1393" y="754"/>
                    </a:cubicBezTo>
                    <a:cubicBezTo>
                      <a:pt x="1393" y="799"/>
                      <a:pt x="1393" y="845"/>
                      <a:pt x="1393" y="891"/>
                    </a:cubicBezTo>
                    <a:cubicBezTo>
                      <a:pt x="1393" y="936"/>
                      <a:pt x="1393" y="982"/>
                      <a:pt x="1370" y="1028"/>
                    </a:cubicBezTo>
                    <a:cubicBezTo>
                      <a:pt x="1347" y="1073"/>
                      <a:pt x="1325" y="1142"/>
                      <a:pt x="1302" y="1187"/>
                    </a:cubicBezTo>
                    <a:cubicBezTo>
                      <a:pt x="1279" y="1210"/>
                      <a:pt x="1256" y="1233"/>
                      <a:pt x="1210" y="1279"/>
                    </a:cubicBezTo>
                    <a:cubicBezTo>
                      <a:pt x="1188" y="1302"/>
                      <a:pt x="1142" y="1324"/>
                      <a:pt x="1096" y="1347"/>
                    </a:cubicBezTo>
                    <a:cubicBezTo>
                      <a:pt x="1051" y="1370"/>
                      <a:pt x="1005" y="1393"/>
                      <a:pt x="959" y="1393"/>
                    </a:cubicBezTo>
                    <a:lnTo>
                      <a:pt x="822" y="1393"/>
                    </a:lnTo>
                    <a:cubicBezTo>
                      <a:pt x="777" y="1393"/>
                      <a:pt x="731" y="1393"/>
                      <a:pt x="685" y="1370"/>
                    </a:cubicBezTo>
                    <a:cubicBezTo>
                      <a:pt x="640" y="1347"/>
                      <a:pt x="617" y="1347"/>
                      <a:pt x="571" y="1302"/>
                    </a:cubicBezTo>
                    <a:cubicBezTo>
                      <a:pt x="526" y="1279"/>
                      <a:pt x="503" y="1256"/>
                      <a:pt x="457" y="1210"/>
                    </a:cubicBezTo>
                    <a:cubicBezTo>
                      <a:pt x="434" y="1187"/>
                      <a:pt x="412" y="1142"/>
                      <a:pt x="389" y="1096"/>
                    </a:cubicBezTo>
                    <a:cubicBezTo>
                      <a:pt x="366" y="1050"/>
                      <a:pt x="343" y="1005"/>
                      <a:pt x="343" y="959"/>
                    </a:cubicBezTo>
                    <a:cubicBezTo>
                      <a:pt x="320" y="913"/>
                      <a:pt x="320" y="891"/>
                      <a:pt x="320" y="845"/>
                    </a:cubicBezTo>
                    <a:cubicBezTo>
                      <a:pt x="343" y="777"/>
                      <a:pt x="343" y="731"/>
                      <a:pt x="366" y="685"/>
                    </a:cubicBezTo>
                    <a:cubicBezTo>
                      <a:pt x="366" y="662"/>
                      <a:pt x="366" y="640"/>
                      <a:pt x="389" y="640"/>
                    </a:cubicBezTo>
                    <a:cubicBezTo>
                      <a:pt x="389" y="617"/>
                      <a:pt x="389" y="617"/>
                      <a:pt x="389" y="594"/>
                    </a:cubicBezTo>
                    <a:lnTo>
                      <a:pt x="412" y="594"/>
                    </a:lnTo>
                    <a:cubicBezTo>
                      <a:pt x="412" y="594"/>
                      <a:pt x="412" y="571"/>
                      <a:pt x="412" y="571"/>
                    </a:cubicBezTo>
                    <a:cubicBezTo>
                      <a:pt x="434" y="525"/>
                      <a:pt x="480" y="503"/>
                      <a:pt x="503" y="457"/>
                    </a:cubicBezTo>
                    <a:cubicBezTo>
                      <a:pt x="549" y="434"/>
                      <a:pt x="594" y="411"/>
                      <a:pt x="617" y="389"/>
                    </a:cubicBezTo>
                    <a:cubicBezTo>
                      <a:pt x="640" y="389"/>
                      <a:pt x="663" y="366"/>
                      <a:pt x="685" y="366"/>
                    </a:cubicBezTo>
                    <a:cubicBezTo>
                      <a:pt x="708" y="366"/>
                      <a:pt x="731" y="343"/>
                      <a:pt x="754" y="343"/>
                    </a:cubicBezTo>
                    <a:close/>
                    <a:moveTo>
                      <a:pt x="868" y="0"/>
                    </a:moveTo>
                    <a:cubicBezTo>
                      <a:pt x="777" y="0"/>
                      <a:pt x="663" y="23"/>
                      <a:pt x="571" y="46"/>
                    </a:cubicBezTo>
                    <a:cubicBezTo>
                      <a:pt x="526" y="69"/>
                      <a:pt x="457" y="115"/>
                      <a:pt x="412" y="137"/>
                    </a:cubicBezTo>
                    <a:cubicBezTo>
                      <a:pt x="366" y="160"/>
                      <a:pt x="320" y="206"/>
                      <a:pt x="275" y="229"/>
                    </a:cubicBezTo>
                    <a:cubicBezTo>
                      <a:pt x="275" y="252"/>
                      <a:pt x="275" y="252"/>
                      <a:pt x="252" y="252"/>
                    </a:cubicBezTo>
                    <a:cubicBezTo>
                      <a:pt x="252" y="274"/>
                      <a:pt x="229" y="297"/>
                      <a:pt x="206" y="320"/>
                    </a:cubicBezTo>
                    <a:cubicBezTo>
                      <a:pt x="160" y="366"/>
                      <a:pt x="138" y="411"/>
                      <a:pt x="92" y="480"/>
                    </a:cubicBezTo>
                    <a:cubicBezTo>
                      <a:pt x="92" y="503"/>
                      <a:pt x="69" y="525"/>
                      <a:pt x="69" y="571"/>
                    </a:cubicBezTo>
                    <a:cubicBezTo>
                      <a:pt x="46" y="571"/>
                      <a:pt x="46" y="594"/>
                      <a:pt x="46" y="594"/>
                    </a:cubicBezTo>
                    <a:cubicBezTo>
                      <a:pt x="46" y="617"/>
                      <a:pt x="46" y="617"/>
                      <a:pt x="24" y="640"/>
                    </a:cubicBezTo>
                    <a:cubicBezTo>
                      <a:pt x="24" y="708"/>
                      <a:pt x="1" y="777"/>
                      <a:pt x="1" y="845"/>
                    </a:cubicBezTo>
                    <a:cubicBezTo>
                      <a:pt x="1" y="868"/>
                      <a:pt x="1" y="913"/>
                      <a:pt x="1" y="936"/>
                    </a:cubicBezTo>
                    <a:cubicBezTo>
                      <a:pt x="1" y="1005"/>
                      <a:pt x="24" y="1050"/>
                      <a:pt x="24" y="1096"/>
                    </a:cubicBezTo>
                    <a:cubicBezTo>
                      <a:pt x="46" y="1142"/>
                      <a:pt x="69" y="1187"/>
                      <a:pt x="92" y="1233"/>
                    </a:cubicBezTo>
                    <a:cubicBezTo>
                      <a:pt x="115" y="1302"/>
                      <a:pt x="160" y="1347"/>
                      <a:pt x="183" y="1393"/>
                    </a:cubicBezTo>
                    <a:cubicBezTo>
                      <a:pt x="297" y="1530"/>
                      <a:pt x="412" y="1621"/>
                      <a:pt x="571" y="1667"/>
                    </a:cubicBezTo>
                    <a:cubicBezTo>
                      <a:pt x="658" y="1710"/>
                      <a:pt x="745" y="1726"/>
                      <a:pt x="838" y="1726"/>
                    </a:cubicBezTo>
                    <a:cubicBezTo>
                      <a:pt x="891" y="1726"/>
                      <a:pt x="947" y="1721"/>
                      <a:pt x="1005" y="1712"/>
                    </a:cubicBezTo>
                    <a:cubicBezTo>
                      <a:pt x="1142" y="1690"/>
                      <a:pt x="1302" y="1621"/>
                      <a:pt x="1416" y="1530"/>
                    </a:cubicBezTo>
                    <a:cubicBezTo>
                      <a:pt x="1530" y="1438"/>
                      <a:pt x="1598" y="1324"/>
                      <a:pt x="1667" y="1210"/>
                    </a:cubicBezTo>
                    <a:cubicBezTo>
                      <a:pt x="1735" y="1050"/>
                      <a:pt x="1735" y="891"/>
                      <a:pt x="1713" y="708"/>
                    </a:cubicBezTo>
                    <a:cubicBezTo>
                      <a:pt x="1690" y="594"/>
                      <a:pt x="1644" y="503"/>
                      <a:pt x="1576" y="389"/>
                    </a:cubicBezTo>
                    <a:cubicBezTo>
                      <a:pt x="1553" y="343"/>
                      <a:pt x="1507" y="297"/>
                      <a:pt x="1462" y="252"/>
                    </a:cubicBezTo>
                    <a:cubicBezTo>
                      <a:pt x="1416" y="183"/>
                      <a:pt x="1325" y="137"/>
                      <a:pt x="1279" y="115"/>
                    </a:cubicBezTo>
                    <a:cubicBezTo>
                      <a:pt x="1233" y="69"/>
                      <a:pt x="1165" y="69"/>
                      <a:pt x="1119" y="46"/>
                    </a:cubicBezTo>
                    <a:cubicBezTo>
                      <a:pt x="1073" y="23"/>
                      <a:pt x="1028" y="23"/>
                      <a:pt x="982" y="23"/>
                    </a:cubicBezTo>
                    <a:cubicBezTo>
                      <a:pt x="937" y="0"/>
                      <a:pt x="914" y="0"/>
                      <a:pt x="868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4399781" y="317672"/>
                <a:ext cx="67872" cy="66872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474" extrusionOk="0">
                    <a:moveTo>
                      <a:pt x="1324" y="320"/>
                    </a:moveTo>
                    <a:cubicBezTo>
                      <a:pt x="1415" y="320"/>
                      <a:pt x="1484" y="343"/>
                      <a:pt x="1552" y="365"/>
                    </a:cubicBezTo>
                    <a:cubicBezTo>
                      <a:pt x="1643" y="388"/>
                      <a:pt x="1712" y="434"/>
                      <a:pt x="1780" y="480"/>
                    </a:cubicBezTo>
                    <a:cubicBezTo>
                      <a:pt x="1849" y="525"/>
                      <a:pt x="1895" y="571"/>
                      <a:pt x="1963" y="639"/>
                    </a:cubicBezTo>
                    <a:cubicBezTo>
                      <a:pt x="2009" y="685"/>
                      <a:pt x="2054" y="753"/>
                      <a:pt x="2077" y="822"/>
                    </a:cubicBezTo>
                    <a:cubicBezTo>
                      <a:pt x="2123" y="890"/>
                      <a:pt x="2146" y="982"/>
                      <a:pt x="2168" y="1073"/>
                    </a:cubicBezTo>
                    <a:cubicBezTo>
                      <a:pt x="2168" y="1141"/>
                      <a:pt x="2191" y="1233"/>
                      <a:pt x="2168" y="1301"/>
                    </a:cubicBezTo>
                    <a:cubicBezTo>
                      <a:pt x="2168" y="1393"/>
                      <a:pt x="2146" y="1461"/>
                      <a:pt x="2123" y="1552"/>
                    </a:cubicBezTo>
                    <a:cubicBezTo>
                      <a:pt x="2100" y="1621"/>
                      <a:pt x="2054" y="1689"/>
                      <a:pt x="2009" y="1758"/>
                    </a:cubicBezTo>
                    <a:cubicBezTo>
                      <a:pt x="1986" y="1826"/>
                      <a:pt x="1917" y="1872"/>
                      <a:pt x="1872" y="1918"/>
                    </a:cubicBezTo>
                    <a:cubicBezTo>
                      <a:pt x="1803" y="1986"/>
                      <a:pt x="1758" y="2009"/>
                      <a:pt x="1666" y="2054"/>
                    </a:cubicBezTo>
                    <a:cubicBezTo>
                      <a:pt x="1598" y="2100"/>
                      <a:pt x="1507" y="2123"/>
                      <a:pt x="1438" y="2146"/>
                    </a:cubicBezTo>
                    <a:lnTo>
                      <a:pt x="1187" y="2146"/>
                    </a:lnTo>
                    <a:cubicBezTo>
                      <a:pt x="1096" y="2146"/>
                      <a:pt x="1027" y="2123"/>
                      <a:pt x="959" y="2100"/>
                    </a:cubicBezTo>
                    <a:cubicBezTo>
                      <a:pt x="890" y="2077"/>
                      <a:pt x="822" y="2032"/>
                      <a:pt x="753" y="2009"/>
                    </a:cubicBezTo>
                    <a:cubicBezTo>
                      <a:pt x="685" y="1940"/>
                      <a:pt x="616" y="1895"/>
                      <a:pt x="548" y="1826"/>
                    </a:cubicBezTo>
                    <a:cubicBezTo>
                      <a:pt x="525" y="1781"/>
                      <a:pt x="479" y="1712"/>
                      <a:pt x="434" y="1666"/>
                    </a:cubicBezTo>
                    <a:cubicBezTo>
                      <a:pt x="411" y="1575"/>
                      <a:pt x="388" y="1507"/>
                      <a:pt x="365" y="1415"/>
                    </a:cubicBezTo>
                    <a:cubicBezTo>
                      <a:pt x="342" y="1347"/>
                      <a:pt x="342" y="1256"/>
                      <a:pt x="342" y="1164"/>
                    </a:cubicBezTo>
                    <a:cubicBezTo>
                      <a:pt x="365" y="1096"/>
                      <a:pt x="365" y="1027"/>
                      <a:pt x="388" y="936"/>
                    </a:cubicBezTo>
                    <a:cubicBezTo>
                      <a:pt x="434" y="868"/>
                      <a:pt x="457" y="799"/>
                      <a:pt x="502" y="731"/>
                    </a:cubicBezTo>
                    <a:cubicBezTo>
                      <a:pt x="525" y="685"/>
                      <a:pt x="548" y="662"/>
                      <a:pt x="571" y="616"/>
                    </a:cubicBezTo>
                    <a:cubicBezTo>
                      <a:pt x="594" y="594"/>
                      <a:pt x="616" y="571"/>
                      <a:pt x="639" y="548"/>
                    </a:cubicBezTo>
                    <a:cubicBezTo>
                      <a:pt x="662" y="525"/>
                      <a:pt x="685" y="525"/>
                      <a:pt x="708" y="502"/>
                    </a:cubicBezTo>
                    <a:cubicBezTo>
                      <a:pt x="753" y="480"/>
                      <a:pt x="776" y="457"/>
                      <a:pt x="822" y="434"/>
                    </a:cubicBezTo>
                    <a:cubicBezTo>
                      <a:pt x="822" y="434"/>
                      <a:pt x="845" y="411"/>
                      <a:pt x="845" y="411"/>
                    </a:cubicBezTo>
                    <a:cubicBezTo>
                      <a:pt x="890" y="388"/>
                      <a:pt x="936" y="388"/>
                      <a:pt x="982" y="365"/>
                    </a:cubicBezTo>
                    <a:lnTo>
                      <a:pt x="1004" y="365"/>
                    </a:lnTo>
                    <a:cubicBezTo>
                      <a:pt x="1004" y="365"/>
                      <a:pt x="1004" y="343"/>
                      <a:pt x="1027" y="343"/>
                    </a:cubicBezTo>
                    <a:lnTo>
                      <a:pt x="1096" y="343"/>
                    </a:lnTo>
                    <a:cubicBezTo>
                      <a:pt x="1164" y="320"/>
                      <a:pt x="1210" y="320"/>
                      <a:pt x="1278" y="320"/>
                    </a:cubicBezTo>
                    <a:close/>
                    <a:moveTo>
                      <a:pt x="1255" y="0"/>
                    </a:moveTo>
                    <a:cubicBezTo>
                      <a:pt x="1187" y="0"/>
                      <a:pt x="1096" y="0"/>
                      <a:pt x="1027" y="23"/>
                    </a:cubicBezTo>
                    <a:cubicBezTo>
                      <a:pt x="959" y="23"/>
                      <a:pt x="913" y="46"/>
                      <a:pt x="845" y="69"/>
                    </a:cubicBezTo>
                    <a:cubicBezTo>
                      <a:pt x="822" y="69"/>
                      <a:pt x="799" y="91"/>
                      <a:pt x="776" y="91"/>
                    </a:cubicBezTo>
                    <a:lnTo>
                      <a:pt x="753" y="91"/>
                    </a:lnTo>
                    <a:cubicBezTo>
                      <a:pt x="730" y="114"/>
                      <a:pt x="685" y="137"/>
                      <a:pt x="662" y="160"/>
                    </a:cubicBezTo>
                    <a:lnTo>
                      <a:pt x="639" y="160"/>
                    </a:lnTo>
                    <a:cubicBezTo>
                      <a:pt x="548" y="206"/>
                      <a:pt x="479" y="274"/>
                      <a:pt x="411" y="320"/>
                    </a:cubicBezTo>
                    <a:cubicBezTo>
                      <a:pt x="411" y="343"/>
                      <a:pt x="411" y="343"/>
                      <a:pt x="388" y="343"/>
                    </a:cubicBezTo>
                    <a:cubicBezTo>
                      <a:pt x="365" y="365"/>
                      <a:pt x="342" y="388"/>
                      <a:pt x="320" y="411"/>
                    </a:cubicBezTo>
                    <a:cubicBezTo>
                      <a:pt x="251" y="502"/>
                      <a:pt x="205" y="571"/>
                      <a:pt x="160" y="662"/>
                    </a:cubicBezTo>
                    <a:cubicBezTo>
                      <a:pt x="137" y="731"/>
                      <a:pt x="91" y="799"/>
                      <a:pt x="69" y="868"/>
                    </a:cubicBezTo>
                    <a:cubicBezTo>
                      <a:pt x="69" y="890"/>
                      <a:pt x="69" y="913"/>
                      <a:pt x="46" y="936"/>
                    </a:cubicBezTo>
                    <a:cubicBezTo>
                      <a:pt x="46" y="959"/>
                      <a:pt x="46" y="959"/>
                      <a:pt x="46" y="959"/>
                    </a:cubicBezTo>
                    <a:cubicBezTo>
                      <a:pt x="0" y="1141"/>
                      <a:pt x="0" y="1324"/>
                      <a:pt x="46" y="1507"/>
                    </a:cubicBezTo>
                    <a:cubicBezTo>
                      <a:pt x="91" y="1689"/>
                      <a:pt x="183" y="1872"/>
                      <a:pt x="297" y="2032"/>
                    </a:cubicBezTo>
                    <a:cubicBezTo>
                      <a:pt x="434" y="2169"/>
                      <a:pt x="594" y="2306"/>
                      <a:pt x="776" y="2374"/>
                    </a:cubicBezTo>
                    <a:cubicBezTo>
                      <a:pt x="916" y="2444"/>
                      <a:pt x="1082" y="2474"/>
                      <a:pt x="1254" y="2474"/>
                    </a:cubicBezTo>
                    <a:cubicBezTo>
                      <a:pt x="1307" y="2474"/>
                      <a:pt x="1361" y="2471"/>
                      <a:pt x="1415" y="2465"/>
                    </a:cubicBezTo>
                    <a:cubicBezTo>
                      <a:pt x="1621" y="2442"/>
                      <a:pt x="1826" y="2374"/>
                      <a:pt x="1986" y="2237"/>
                    </a:cubicBezTo>
                    <a:cubicBezTo>
                      <a:pt x="2146" y="2146"/>
                      <a:pt x="2260" y="1986"/>
                      <a:pt x="2351" y="1826"/>
                    </a:cubicBezTo>
                    <a:cubicBezTo>
                      <a:pt x="2397" y="1735"/>
                      <a:pt x="2442" y="1644"/>
                      <a:pt x="2465" y="1552"/>
                    </a:cubicBezTo>
                    <a:cubicBezTo>
                      <a:pt x="2488" y="1438"/>
                      <a:pt x="2511" y="1324"/>
                      <a:pt x="2511" y="1210"/>
                    </a:cubicBezTo>
                    <a:cubicBezTo>
                      <a:pt x="2511" y="1096"/>
                      <a:pt x="2488" y="982"/>
                      <a:pt x="2442" y="868"/>
                    </a:cubicBezTo>
                    <a:cubicBezTo>
                      <a:pt x="2420" y="776"/>
                      <a:pt x="2374" y="685"/>
                      <a:pt x="2328" y="616"/>
                    </a:cubicBezTo>
                    <a:cubicBezTo>
                      <a:pt x="2283" y="525"/>
                      <a:pt x="2214" y="457"/>
                      <a:pt x="2168" y="365"/>
                    </a:cubicBezTo>
                    <a:cubicBezTo>
                      <a:pt x="2100" y="320"/>
                      <a:pt x="2032" y="251"/>
                      <a:pt x="1963" y="206"/>
                    </a:cubicBezTo>
                    <a:cubicBezTo>
                      <a:pt x="1780" y="91"/>
                      <a:pt x="1575" y="23"/>
                      <a:pt x="1370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5" name="Google Shape;535;p16"/>
            <p:cNvSpPr/>
            <p:nvPr/>
          </p:nvSpPr>
          <p:spPr>
            <a:xfrm flipH="1">
              <a:off x="4626970" y="306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 flipH="1">
              <a:off x="5905957" y="285736"/>
              <a:ext cx="193481" cy="191021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 flipH="1">
              <a:off x="6484052" y="3323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 flipH="1">
              <a:off x="6099452" y="7568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 flipH="1">
              <a:off x="5570540" y="2604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 flipH="1">
              <a:off x="4940177" y="96694"/>
              <a:ext cx="54330" cy="76522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1" name="Google Shape;541;p16"/>
            <p:cNvGrpSpPr/>
            <p:nvPr/>
          </p:nvGrpSpPr>
          <p:grpSpPr>
            <a:xfrm rot="8100000" flipH="1">
              <a:off x="7012710" y="339484"/>
              <a:ext cx="275190" cy="229969"/>
              <a:chOff x="1192779" y="389220"/>
              <a:chExt cx="275192" cy="229971"/>
            </a:xfrm>
          </p:grpSpPr>
          <p:sp>
            <p:nvSpPr>
              <p:cNvPr id="542" name="Google Shape;542;p16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8" name="Google Shape;548;p16"/>
            <p:cNvSpPr/>
            <p:nvPr/>
          </p:nvSpPr>
          <p:spPr>
            <a:xfrm flipH="1">
              <a:off x="8244270" y="772021"/>
              <a:ext cx="131771" cy="126203"/>
            </a:xfrm>
            <a:custGeom>
              <a:avLst/>
              <a:gdLst/>
              <a:ahLst/>
              <a:cxnLst/>
              <a:rect l="l" t="t" r="r" b="b"/>
              <a:pathLst>
                <a:path w="4875" h="4669" extrusionOk="0">
                  <a:moveTo>
                    <a:pt x="2121" y="0"/>
                  </a:moveTo>
                  <a:cubicBezTo>
                    <a:pt x="1960" y="0"/>
                    <a:pt x="1822" y="140"/>
                    <a:pt x="1758" y="411"/>
                  </a:cubicBezTo>
                  <a:lnTo>
                    <a:pt x="1735" y="480"/>
                  </a:lnTo>
                  <a:lnTo>
                    <a:pt x="1712" y="571"/>
                  </a:lnTo>
                  <a:lnTo>
                    <a:pt x="1484" y="1438"/>
                  </a:lnTo>
                  <a:lnTo>
                    <a:pt x="617" y="1758"/>
                  </a:lnTo>
                  <a:lnTo>
                    <a:pt x="502" y="1781"/>
                  </a:lnTo>
                  <a:cubicBezTo>
                    <a:pt x="46" y="1963"/>
                    <a:pt x="0" y="2306"/>
                    <a:pt x="411" y="2557"/>
                  </a:cubicBezTo>
                  <a:lnTo>
                    <a:pt x="571" y="2648"/>
                  </a:lnTo>
                  <a:lnTo>
                    <a:pt x="1301" y="3127"/>
                  </a:lnTo>
                  <a:lnTo>
                    <a:pt x="1347" y="4017"/>
                  </a:lnTo>
                  <a:lnTo>
                    <a:pt x="1347" y="4109"/>
                  </a:lnTo>
                  <a:lnTo>
                    <a:pt x="1347" y="4177"/>
                  </a:lnTo>
                  <a:cubicBezTo>
                    <a:pt x="1361" y="4497"/>
                    <a:pt x="1496" y="4669"/>
                    <a:pt x="1687" y="4669"/>
                  </a:cubicBezTo>
                  <a:cubicBezTo>
                    <a:pt x="1795" y="4669"/>
                    <a:pt x="1922" y="4613"/>
                    <a:pt x="2055" y="4497"/>
                  </a:cubicBezTo>
                  <a:lnTo>
                    <a:pt x="2123" y="4451"/>
                  </a:lnTo>
                  <a:lnTo>
                    <a:pt x="2191" y="4383"/>
                  </a:lnTo>
                  <a:lnTo>
                    <a:pt x="2876" y="3835"/>
                  </a:lnTo>
                  <a:lnTo>
                    <a:pt x="3812" y="4109"/>
                  </a:lnTo>
                  <a:lnTo>
                    <a:pt x="3881" y="4132"/>
                  </a:lnTo>
                  <a:cubicBezTo>
                    <a:pt x="3965" y="4156"/>
                    <a:pt x="4041" y="4167"/>
                    <a:pt x="4109" y="4167"/>
                  </a:cubicBezTo>
                  <a:cubicBezTo>
                    <a:pt x="4427" y="4167"/>
                    <a:pt x="4556" y="3915"/>
                    <a:pt x="4406" y="3538"/>
                  </a:cubicBezTo>
                  <a:lnTo>
                    <a:pt x="4018" y="2557"/>
                  </a:lnTo>
                  <a:lnTo>
                    <a:pt x="4520" y="1826"/>
                  </a:lnTo>
                  <a:lnTo>
                    <a:pt x="4565" y="1758"/>
                  </a:lnTo>
                  <a:lnTo>
                    <a:pt x="4611" y="1689"/>
                  </a:lnTo>
                  <a:cubicBezTo>
                    <a:pt x="4875" y="1293"/>
                    <a:pt x="4715" y="1003"/>
                    <a:pt x="4274" y="1003"/>
                  </a:cubicBezTo>
                  <a:cubicBezTo>
                    <a:pt x="4257" y="1003"/>
                    <a:pt x="4240" y="1004"/>
                    <a:pt x="4223" y="1004"/>
                  </a:cubicBezTo>
                  <a:lnTo>
                    <a:pt x="4177" y="1027"/>
                  </a:lnTo>
                  <a:lnTo>
                    <a:pt x="3173" y="1073"/>
                  </a:lnTo>
                  <a:lnTo>
                    <a:pt x="2625" y="365"/>
                  </a:lnTo>
                  <a:lnTo>
                    <a:pt x="2511" y="251"/>
                  </a:lnTo>
                  <a:cubicBezTo>
                    <a:pt x="2382" y="83"/>
                    <a:pt x="224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 rot="-2283040" flipH="1">
              <a:off x="7342042" y="731018"/>
              <a:ext cx="54330" cy="76521"/>
            </a:xfrm>
            <a:custGeom>
              <a:avLst/>
              <a:gdLst/>
              <a:ahLst/>
              <a:cxnLst/>
              <a:rect l="l" t="t" r="r" b="b"/>
              <a:pathLst>
                <a:path w="2010" h="2831" extrusionOk="0">
                  <a:moveTo>
                    <a:pt x="503" y="0"/>
                  </a:moveTo>
                  <a:lnTo>
                    <a:pt x="503" y="525"/>
                  </a:lnTo>
                  <a:cubicBezTo>
                    <a:pt x="480" y="822"/>
                    <a:pt x="366" y="1210"/>
                    <a:pt x="252" y="1415"/>
                  </a:cubicBezTo>
                  <a:lnTo>
                    <a:pt x="1" y="1780"/>
                  </a:lnTo>
                  <a:lnTo>
                    <a:pt x="434" y="1917"/>
                  </a:lnTo>
                  <a:cubicBezTo>
                    <a:pt x="663" y="1986"/>
                    <a:pt x="982" y="2214"/>
                    <a:pt x="1187" y="2442"/>
                  </a:cubicBezTo>
                  <a:lnTo>
                    <a:pt x="1530" y="2830"/>
                  </a:lnTo>
                  <a:lnTo>
                    <a:pt x="1530" y="2305"/>
                  </a:lnTo>
                  <a:cubicBezTo>
                    <a:pt x="1530" y="2032"/>
                    <a:pt x="1644" y="1621"/>
                    <a:pt x="1781" y="1438"/>
                  </a:cubicBezTo>
                  <a:lnTo>
                    <a:pt x="2009" y="1073"/>
                  </a:lnTo>
                  <a:lnTo>
                    <a:pt x="1598" y="936"/>
                  </a:lnTo>
                  <a:cubicBezTo>
                    <a:pt x="1370" y="845"/>
                    <a:pt x="1028" y="616"/>
                    <a:pt x="845" y="411"/>
                  </a:cubicBezTo>
                  <a:lnTo>
                    <a:pt x="503" y="0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 flipH="1">
              <a:off x="4343852" y="19319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 flipH="1">
              <a:off x="5624815" y="55481"/>
              <a:ext cx="47519" cy="67278"/>
            </a:xfrm>
            <a:custGeom>
              <a:avLst/>
              <a:gdLst/>
              <a:ahLst/>
              <a:cxnLst/>
              <a:rect l="l" t="t" r="r" b="b"/>
              <a:pathLst>
                <a:path w="1758" h="2489" extrusionOk="0">
                  <a:moveTo>
                    <a:pt x="1027" y="1"/>
                  </a:moveTo>
                  <a:lnTo>
                    <a:pt x="822" y="389"/>
                  </a:lnTo>
                  <a:cubicBezTo>
                    <a:pt x="708" y="594"/>
                    <a:pt x="480" y="845"/>
                    <a:pt x="320" y="959"/>
                  </a:cubicBezTo>
                  <a:lnTo>
                    <a:pt x="0" y="1142"/>
                  </a:lnTo>
                  <a:lnTo>
                    <a:pt x="251" y="1393"/>
                  </a:lnTo>
                  <a:cubicBezTo>
                    <a:pt x="411" y="1530"/>
                    <a:pt x="571" y="1827"/>
                    <a:pt x="639" y="2055"/>
                  </a:cubicBezTo>
                  <a:lnTo>
                    <a:pt x="731" y="2489"/>
                  </a:lnTo>
                  <a:lnTo>
                    <a:pt x="936" y="2101"/>
                  </a:lnTo>
                  <a:cubicBezTo>
                    <a:pt x="1050" y="1895"/>
                    <a:pt x="1278" y="1621"/>
                    <a:pt x="1461" y="1530"/>
                  </a:cubicBezTo>
                  <a:lnTo>
                    <a:pt x="1758" y="1347"/>
                  </a:lnTo>
                  <a:lnTo>
                    <a:pt x="1507" y="1096"/>
                  </a:lnTo>
                  <a:cubicBezTo>
                    <a:pt x="1370" y="959"/>
                    <a:pt x="1187" y="640"/>
                    <a:pt x="1142" y="412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FCF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2" name="Google Shape;552;p16"/>
            <p:cNvGrpSpPr/>
            <p:nvPr/>
          </p:nvGrpSpPr>
          <p:grpSpPr>
            <a:xfrm rot="-3959737" flipH="1">
              <a:off x="8997237" y="484561"/>
              <a:ext cx="275188" cy="229968"/>
              <a:chOff x="1192779" y="389220"/>
              <a:chExt cx="275192" cy="229971"/>
            </a:xfrm>
          </p:grpSpPr>
          <p:sp>
            <p:nvSpPr>
              <p:cNvPr id="553" name="Google Shape;553;p16"/>
              <p:cNvSpPr/>
              <p:nvPr/>
            </p:nvSpPr>
            <p:spPr>
              <a:xfrm>
                <a:off x="1406857" y="549643"/>
                <a:ext cx="58033" cy="65413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20" extrusionOk="0">
                    <a:moveTo>
                      <a:pt x="754" y="0"/>
                    </a:moveTo>
                    <a:cubicBezTo>
                      <a:pt x="708" y="0"/>
                      <a:pt x="662" y="23"/>
                      <a:pt x="617" y="23"/>
                    </a:cubicBezTo>
                    <a:cubicBezTo>
                      <a:pt x="503" y="46"/>
                      <a:pt x="366" y="92"/>
                      <a:pt x="297" y="183"/>
                    </a:cubicBezTo>
                    <a:cubicBezTo>
                      <a:pt x="252" y="229"/>
                      <a:pt x="229" y="297"/>
                      <a:pt x="206" y="343"/>
                    </a:cubicBezTo>
                    <a:cubicBezTo>
                      <a:pt x="160" y="389"/>
                      <a:pt x="137" y="434"/>
                      <a:pt x="115" y="457"/>
                    </a:cubicBezTo>
                    <a:cubicBezTo>
                      <a:pt x="46" y="594"/>
                      <a:pt x="0" y="754"/>
                      <a:pt x="0" y="959"/>
                    </a:cubicBezTo>
                    <a:cubicBezTo>
                      <a:pt x="23" y="1050"/>
                      <a:pt x="46" y="1165"/>
                      <a:pt x="46" y="1233"/>
                    </a:cubicBezTo>
                    <a:cubicBezTo>
                      <a:pt x="69" y="1302"/>
                      <a:pt x="92" y="1370"/>
                      <a:pt x="115" y="1438"/>
                    </a:cubicBezTo>
                    <a:cubicBezTo>
                      <a:pt x="183" y="1598"/>
                      <a:pt x="274" y="1735"/>
                      <a:pt x="366" y="1872"/>
                    </a:cubicBezTo>
                    <a:cubicBezTo>
                      <a:pt x="434" y="1941"/>
                      <a:pt x="503" y="2009"/>
                      <a:pt x="571" y="2078"/>
                    </a:cubicBezTo>
                    <a:cubicBezTo>
                      <a:pt x="617" y="2146"/>
                      <a:pt x="685" y="2192"/>
                      <a:pt x="731" y="2237"/>
                    </a:cubicBezTo>
                    <a:cubicBezTo>
                      <a:pt x="777" y="2260"/>
                      <a:pt x="799" y="2283"/>
                      <a:pt x="845" y="2306"/>
                    </a:cubicBezTo>
                    <a:cubicBezTo>
                      <a:pt x="913" y="2351"/>
                      <a:pt x="1005" y="2374"/>
                      <a:pt x="1096" y="2397"/>
                    </a:cubicBezTo>
                    <a:cubicBezTo>
                      <a:pt x="1165" y="2420"/>
                      <a:pt x="1210" y="2420"/>
                      <a:pt x="1279" y="2420"/>
                    </a:cubicBezTo>
                    <a:lnTo>
                      <a:pt x="1438" y="2420"/>
                    </a:lnTo>
                    <a:cubicBezTo>
                      <a:pt x="1484" y="2420"/>
                      <a:pt x="1530" y="2397"/>
                      <a:pt x="1598" y="2374"/>
                    </a:cubicBezTo>
                    <a:cubicBezTo>
                      <a:pt x="1621" y="2374"/>
                      <a:pt x="1667" y="2374"/>
                      <a:pt x="1690" y="2351"/>
                    </a:cubicBezTo>
                    <a:cubicBezTo>
                      <a:pt x="1781" y="2306"/>
                      <a:pt x="1827" y="2260"/>
                      <a:pt x="1872" y="2215"/>
                    </a:cubicBezTo>
                    <a:cubicBezTo>
                      <a:pt x="2009" y="2078"/>
                      <a:pt x="2078" y="1918"/>
                      <a:pt x="2100" y="1758"/>
                    </a:cubicBezTo>
                    <a:cubicBezTo>
                      <a:pt x="2146" y="1621"/>
                      <a:pt x="2146" y="1461"/>
                      <a:pt x="2123" y="1302"/>
                    </a:cubicBezTo>
                    <a:cubicBezTo>
                      <a:pt x="2078" y="1165"/>
                      <a:pt x="2032" y="1028"/>
                      <a:pt x="1941" y="868"/>
                    </a:cubicBezTo>
                    <a:cubicBezTo>
                      <a:pt x="1895" y="777"/>
                      <a:pt x="1849" y="708"/>
                      <a:pt x="1804" y="662"/>
                    </a:cubicBezTo>
                    <a:cubicBezTo>
                      <a:pt x="1758" y="571"/>
                      <a:pt x="1690" y="480"/>
                      <a:pt x="1598" y="411"/>
                    </a:cubicBezTo>
                    <a:cubicBezTo>
                      <a:pt x="1461" y="252"/>
                      <a:pt x="1279" y="137"/>
                      <a:pt x="1073" y="69"/>
                    </a:cubicBezTo>
                    <a:cubicBezTo>
                      <a:pt x="982" y="46"/>
                      <a:pt x="868" y="0"/>
                      <a:pt x="754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6"/>
              <p:cNvSpPr/>
              <p:nvPr/>
            </p:nvSpPr>
            <p:spPr>
              <a:xfrm>
                <a:off x="1197699" y="502746"/>
                <a:ext cx="50627" cy="50627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73" extrusionOk="0">
                    <a:moveTo>
                      <a:pt x="914" y="1"/>
                    </a:moveTo>
                    <a:cubicBezTo>
                      <a:pt x="845" y="1"/>
                      <a:pt x="754" y="24"/>
                      <a:pt x="685" y="46"/>
                    </a:cubicBezTo>
                    <a:cubicBezTo>
                      <a:pt x="640" y="46"/>
                      <a:pt x="571" y="69"/>
                      <a:pt x="503" y="115"/>
                    </a:cubicBezTo>
                    <a:cubicBezTo>
                      <a:pt x="480" y="138"/>
                      <a:pt x="457" y="138"/>
                      <a:pt x="457" y="161"/>
                    </a:cubicBezTo>
                    <a:cubicBezTo>
                      <a:pt x="434" y="183"/>
                      <a:pt x="412" y="206"/>
                      <a:pt x="389" y="206"/>
                    </a:cubicBezTo>
                    <a:cubicBezTo>
                      <a:pt x="366" y="229"/>
                      <a:pt x="366" y="229"/>
                      <a:pt x="343" y="252"/>
                    </a:cubicBezTo>
                    <a:cubicBezTo>
                      <a:pt x="275" y="298"/>
                      <a:pt x="229" y="343"/>
                      <a:pt x="206" y="412"/>
                    </a:cubicBezTo>
                    <a:cubicBezTo>
                      <a:pt x="115" y="480"/>
                      <a:pt x="69" y="594"/>
                      <a:pt x="46" y="686"/>
                    </a:cubicBezTo>
                    <a:cubicBezTo>
                      <a:pt x="24" y="754"/>
                      <a:pt x="24" y="822"/>
                      <a:pt x="24" y="891"/>
                    </a:cubicBezTo>
                    <a:cubicBezTo>
                      <a:pt x="24" y="1005"/>
                      <a:pt x="1" y="1119"/>
                      <a:pt x="46" y="1233"/>
                    </a:cubicBezTo>
                    <a:cubicBezTo>
                      <a:pt x="115" y="1416"/>
                      <a:pt x="229" y="1576"/>
                      <a:pt x="389" y="1713"/>
                    </a:cubicBezTo>
                    <a:cubicBezTo>
                      <a:pt x="480" y="1758"/>
                      <a:pt x="594" y="1827"/>
                      <a:pt x="708" y="1850"/>
                    </a:cubicBezTo>
                    <a:cubicBezTo>
                      <a:pt x="822" y="1872"/>
                      <a:pt x="914" y="1872"/>
                      <a:pt x="1005" y="1872"/>
                    </a:cubicBezTo>
                    <a:cubicBezTo>
                      <a:pt x="1051" y="1872"/>
                      <a:pt x="1096" y="1850"/>
                      <a:pt x="1142" y="1850"/>
                    </a:cubicBezTo>
                    <a:cubicBezTo>
                      <a:pt x="1210" y="1827"/>
                      <a:pt x="1256" y="1827"/>
                      <a:pt x="1279" y="1804"/>
                    </a:cubicBezTo>
                    <a:cubicBezTo>
                      <a:pt x="1416" y="1758"/>
                      <a:pt x="1553" y="1713"/>
                      <a:pt x="1644" y="1599"/>
                    </a:cubicBezTo>
                    <a:cubicBezTo>
                      <a:pt x="1667" y="1576"/>
                      <a:pt x="1690" y="1530"/>
                      <a:pt x="1735" y="1484"/>
                    </a:cubicBezTo>
                    <a:cubicBezTo>
                      <a:pt x="1758" y="1416"/>
                      <a:pt x="1781" y="1370"/>
                      <a:pt x="1804" y="1302"/>
                    </a:cubicBezTo>
                    <a:cubicBezTo>
                      <a:pt x="1827" y="1233"/>
                      <a:pt x="1827" y="1188"/>
                      <a:pt x="1850" y="1165"/>
                    </a:cubicBezTo>
                    <a:cubicBezTo>
                      <a:pt x="1872" y="1074"/>
                      <a:pt x="1850" y="982"/>
                      <a:pt x="1827" y="891"/>
                    </a:cubicBezTo>
                    <a:cubicBezTo>
                      <a:pt x="1804" y="777"/>
                      <a:pt x="1758" y="708"/>
                      <a:pt x="1713" y="617"/>
                    </a:cubicBezTo>
                    <a:cubicBezTo>
                      <a:pt x="1667" y="549"/>
                      <a:pt x="1598" y="480"/>
                      <a:pt x="1530" y="412"/>
                    </a:cubicBezTo>
                    <a:cubicBezTo>
                      <a:pt x="1484" y="366"/>
                      <a:pt x="1439" y="343"/>
                      <a:pt x="1370" y="298"/>
                    </a:cubicBezTo>
                    <a:cubicBezTo>
                      <a:pt x="1370" y="275"/>
                      <a:pt x="1370" y="252"/>
                      <a:pt x="1347" y="229"/>
                    </a:cubicBezTo>
                    <a:cubicBezTo>
                      <a:pt x="1302" y="161"/>
                      <a:pt x="1279" y="138"/>
                      <a:pt x="1233" y="115"/>
                    </a:cubicBezTo>
                    <a:cubicBezTo>
                      <a:pt x="1165" y="46"/>
                      <a:pt x="1073" y="24"/>
                      <a:pt x="982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6"/>
              <p:cNvSpPr/>
              <p:nvPr/>
            </p:nvSpPr>
            <p:spPr>
              <a:xfrm>
                <a:off x="1243974" y="392329"/>
                <a:ext cx="39518" cy="30868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142" extrusionOk="0">
                    <a:moveTo>
                      <a:pt x="571" y="0"/>
                    </a:moveTo>
                    <a:cubicBezTo>
                      <a:pt x="503" y="0"/>
                      <a:pt x="411" y="0"/>
                      <a:pt x="320" y="46"/>
                    </a:cubicBezTo>
                    <a:cubicBezTo>
                      <a:pt x="275" y="69"/>
                      <a:pt x="229" y="91"/>
                      <a:pt x="183" y="137"/>
                    </a:cubicBezTo>
                    <a:cubicBezTo>
                      <a:pt x="138" y="160"/>
                      <a:pt x="115" y="205"/>
                      <a:pt x="69" y="274"/>
                    </a:cubicBezTo>
                    <a:lnTo>
                      <a:pt x="46" y="320"/>
                    </a:lnTo>
                    <a:cubicBezTo>
                      <a:pt x="23" y="365"/>
                      <a:pt x="23" y="411"/>
                      <a:pt x="1" y="457"/>
                    </a:cubicBezTo>
                    <a:cubicBezTo>
                      <a:pt x="1" y="479"/>
                      <a:pt x="1" y="525"/>
                      <a:pt x="1" y="594"/>
                    </a:cubicBezTo>
                    <a:cubicBezTo>
                      <a:pt x="23" y="730"/>
                      <a:pt x="115" y="867"/>
                      <a:pt x="183" y="936"/>
                    </a:cubicBezTo>
                    <a:cubicBezTo>
                      <a:pt x="275" y="1004"/>
                      <a:pt x="366" y="1073"/>
                      <a:pt x="480" y="1118"/>
                    </a:cubicBezTo>
                    <a:cubicBezTo>
                      <a:pt x="548" y="1141"/>
                      <a:pt x="617" y="1141"/>
                      <a:pt x="708" y="1141"/>
                    </a:cubicBezTo>
                    <a:lnTo>
                      <a:pt x="777" y="1141"/>
                    </a:lnTo>
                    <a:cubicBezTo>
                      <a:pt x="822" y="1141"/>
                      <a:pt x="891" y="1118"/>
                      <a:pt x="959" y="1096"/>
                    </a:cubicBezTo>
                    <a:cubicBezTo>
                      <a:pt x="1005" y="1096"/>
                      <a:pt x="1051" y="1073"/>
                      <a:pt x="1119" y="1050"/>
                    </a:cubicBezTo>
                    <a:cubicBezTo>
                      <a:pt x="1188" y="1004"/>
                      <a:pt x="1256" y="959"/>
                      <a:pt x="1302" y="913"/>
                    </a:cubicBezTo>
                    <a:cubicBezTo>
                      <a:pt x="1347" y="867"/>
                      <a:pt x="1393" y="799"/>
                      <a:pt x="1439" y="730"/>
                    </a:cubicBezTo>
                    <a:cubicBezTo>
                      <a:pt x="1461" y="685"/>
                      <a:pt x="1461" y="616"/>
                      <a:pt x="1461" y="594"/>
                    </a:cubicBezTo>
                    <a:cubicBezTo>
                      <a:pt x="1461" y="571"/>
                      <a:pt x="1461" y="525"/>
                      <a:pt x="1439" y="502"/>
                    </a:cubicBezTo>
                    <a:cubicBezTo>
                      <a:pt x="1439" y="457"/>
                      <a:pt x="1416" y="434"/>
                      <a:pt x="1393" y="411"/>
                    </a:cubicBezTo>
                    <a:cubicBezTo>
                      <a:pt x="1279" y="183"/>
                      <a:pt x="1028" y="46"/>
                      <a:pt x="663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6"/>
              <p:cNvSpPr/>
              <p:nvPr/>
            </p:nvSpPr>
            <p:spPr>
              <a:xfrm>
                <a:off x="1192779" y="499665"/>
                <a:ext cx="60466" cy="602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2230" extrusionOk="0">
                    <a:moveTo>
                      <a:pt x="1164" y="343"/>
                    </a:moveTo>
                    <a:cubicBezTo>
                      <a:pt x="1233" y="343"/>
                      <a:pt x="1301" y="366"/>
                      <a:pt x="1370" y="366"/>
                    </a:cubicBezTo>
                    <a:cubicBezTo>
                      <a:pt x="1415" y="412"/>
                      <a:pt x="1484" y="434"/>
                      <a:pt x="1552" y="457"/>
                    </a:cubicBezTo>
                    <a:cubicBezTo>
                      <a:pt x="1598" y="503"/>
                      <a:pt x="1644" y="548"/>
                      <a:pt x="1712" y="594"/>
                    </a:cubicBezTo>
                    <a:cubicBezTo>
                      <a:pt x="1758" y="663"/>
                      <a:pt x="1780" y="708"/>
                      <a:pt x="1826" y="777"/>
                    </a:cubicBezTo>
                    <a:cubicBezTo>
                      <a:pt x="1849" y="822"/>
                      <a:pt x="1872" y="891"/>
                      <a:pt x="1872" y="936"/>
                    </a:cubicBezTo>
                    <a:cubicBezTo>
                      <a:pt x="1895" y="1028"/>
                      <a:pt x="1895" y="1096"/>
                      <a:pt x="1895" y="1165"/>
                    </a:cubicBezTo>
                    <a:cubicBezTo>
                      <a:pt x="1895" y="1233"/>
                      <a:pt x="1872" y="1302"/>
                      <a:pt x="1849" y="1370"/>
                    </a:cubicBezTo>
                    <a:cubicBezTo>
                      <a:pt x="1826" y="1439"/>
                      <a:pt x="1803" y="1484"/>
                      <a:pt x="1758" y="1553"/>
                    </a:cubicBezTo>
                    <a:cubicBezTo>
                      <a:pt x="1735" y="1621"/>
                      <a:pt x="1689" y="1667"/>
                      <a:pt x="1621" y="1713"/>
                    </a:cubicBezTo>
                    <a:cubicBezTo>
                      <a:pt x="1575" y="1758"/>
                      <a:pt x="1507" y="1804"/>
                      <a:pt x="1461" y="1827"/>
                    </a:cubicBezTo>
                    <a:cubicBezTo>
                      <a:pt x="1392" y="1849"/>
                      <a:pt x="1324" y="1872"/>
                      <a:pt x="1255" y="1895"/>
                    </a:cubicBezTo>
                    <a:lnTo>
                      <a:pt x="1050" y="1895"/>
                    </a:lnTo>
                    <a:cubicBezTo>
                      <a:pt x="982" y="1895"/>
                      <a:pt x="936" y="1895"/>
                      <a:pt x="867" y="1872"/>
                    </a:cubicBezTo>
                    <a:cubicBezTo>
                      <a:pt x="799" y="1849"/>
                      <a:pt x="731" y="1804"/>
                      <a:pt x="685" y="1781"/>
                    </a:cubicBezTo>
                    <a:cubicBezTo>
                      <a:pt x="616" y="1735"/>
                      <a:pt x="571" y="1690"/>
                      <a:pt x="525" y="1644"/>
                    </a:cubicBezTo>
                    <a:cubicBezTo>
                      <a:pt x="525" y="1644"/>
                      <a:pt x="525" y="1644"/>
                      <a:pt x="525" y="1621"/>
                    </a:cubicBezTo>
                    <a:lnTo>
                      <a:pt x="502" y="1621"/>
                    </a:lnTo>
                    <a:cubicBezTo>
                      <a:pt x="479" y="1576"/>
                      <a:pt x="434" y="1530"/>
                      <a:pt x="411" y="1461"/>
                    </a:cubicBezTo>
                    <a:cubicBezTo>
                      <a:pt x="388" y="1439"/>
                      <a:pt x="388" y="1439"/>
                      <a:pt x="388" y="1439"/>
                    </a:cubicBezTo>
                    <a:cubicBezTo>
                      <a:pt x="365" y="1393"/>
                      <a:pt x="365" y="1325"/>
                      <a:pt x="342" y="1279"/>
                    </a:cubicBezTo>
                    <a:cubicBezTo>
                      <a:pt x="342" y="1279"/>
                      <a:pt x="342" y="1256"/>
                      <a:pt x="342" y="1256"/>
                    </a:cubicBezTo>
                    <a:cubicBezTo>
                      <a:pt x="342" y="1256"/>
                      <a:pt x="342" y="1233"/>
                      <a:pt x="342" y="1233"/>
                    </a:cubicBezTo>
                    <a:cubicBezTo>
                      <a:pt x="342" y="1210"/>
                      <a:pt x="320" y="1165"/>
                      <a:pt x="320" y="1142"/>
                    </a:cubicBezTo>
                    <a:cubicBezTo>
                      <a:pt x="320" y="1142"/>
                      <a:pt x="320" y="1119"/>
                      <a:pt x="320" y="1119"/>
                    </a:cubicBezTo>
                    <a:cubicBezTo>
                      <a:pt x="320" y="1096"/>
                      <a:pt x="320" y="1096"/>
                      <a:pt x="320" y="1073"/>
                    </a:cubicBezTo>
                    <a:cubicBezTo>
                      <a:pt x="342" y="1005"/>
                      <a:pt x="342" y="936"/>
                      <a:pt x="365" y="891"/>
                    </a:cubicBezTo>
                    <a:cubicBezTo>
                      <a:pt x="388" y="822"/>
                      <a:pt x="411" y="754"/>
                      <a:pt x="457" y="685"/>
                    </a:cubicBezTo>
                    <a:cubicBezTo>
                      <a:pt x="502" y="640"/>
                      <a:pt x="525" y="594"/>
                      <a:pt x="571" y="548"/>
                    </a:cubicBezTo>
                    <a:cubicBezTo>
                      <a:pt x="639" y="503"/>
                      <a:pt x="708" y="457"/>
                      <a:pt x="753" y="412"/>
                    </a:cubicBezTo>
                    <a:cubicBezTo>
                      <a:pt x="822" y="389"/>
                      <a:pt x="890" y="366"/>
                      <a:pt x="959" y="343"/>
                    </a:cubicBezTo>
                    <a:close/>
                    <a:moveTo>
                      <a:pt x="1096" y="1"/>
                    </a:moveTo>
                    <a:cubicBezTo>
                      <a:pt x="1073" y="1"/>
                      <a:pt x="1050" y="1"/>
                      <a:pt x="1050" y="23"/>
                    </a:cubicBezTo>
                    <a:cubicBezTo>
                      <a:pt x="959" y="23"/>
                      <a:pt x="867" y="46"/>
                      <a:pt x="776" y="69"/>
                    </a:cubicBezTo>
                    <a:cubicBezTo>
                      <a:pt x="685" y="92"/>
                      <a:pt x="594" y="138"/>
                      <a:pt x="525" y="183"/>
                    </a:cubicBezTo>
                    <a:cubicBezTo>
                      <a:pt x="434" y="229"/>
                      <a:pt x="388" y="297"/>
                      <a:pt x="320" y="343"/>
                    </a:cubicBezTo>
                    <a:cubicBezTo>
                      <a:pt x="251" y="412"/>
                      <a:pt x="206" y="480"/>
                      <a:pt x="160" y="571"/>
                    </a:cubicBezTo>
                    <a:cubicBezTo>
                      <a:pt x="91" y="640"/>
                      <a:pt x="69" y="731"/>
                      <a:pt x="46" y="822"/>
                    </a:cubicBezTo>
                    <a:cubicBezTo>
                      <a:pt x="46" y="845"/>
                      <a:pt x="23" y="868"/>
                      <a:pt x="23" y="868"/>
                    </a:cubicBezTo>
                    <a:cubicBezTo>
                      <a:pt x="23" y="936"/>
                      <a:pt x="0" y="1005"/>
                      <a:pt x="0" y="1051"/>
                    </a:cubicBezTo>
                    <a:cubicBezTo>
                      <a:pt x="0" y="1119"/>
                      <a:pt x="0" y="1165"/>
                      <a:pt x="0" y="1210"/>
                    </a:cubicBezTo>
                    <a:cubicBezTo>
                      <a:pt x="0" y="1233"/>
                      <a:pt x="0" y="1233"/>
                      <a:pt x="0" y="1233"/>
                    </a:cubicBezTo>
                    <a:cubicBezTo>
                      <a:pt x="0" y="1279"/>
                      <a:pt x="23" y="1325"/>
                      <a:pt x="23" y="1370"/>
                    </a:cubicBezTo>
                    <a:cubicBezTo>
                      <a:pt x="46" y="1416"/>
                      <a:pt x="69" y="1484"/>
                      <a:pt x="91" y="1553"/>
                    </a:cubicBezTo>
                    <a:cubicBezTo>
                      <a:pt x="114" y="1621"/>
                      <a:pt x="160" y="1713"/>
                      <a:pt x="206" y="1781"/>
                    </a:cubicBezTo>
                    <a:cubicBezTo>
                      <a:pt x="228" y="1804"/>
                      <a:pt x="251" y="1827"/>
                      <a:pt x="274" y="1849"/>
                    </a:cubicBezTo>
                    <a:cubicBezTo>
                      <a:pt x="297" y="1872"/>
                      <a:pt x="297" y="1872"/>
                      <a:pt x="297" y="1895"/>
                    </a:cubicBezTo>
                    <a:cubicBezTo>
                      <a:pt x="320" y="1918"/>
                      <a:pt x="342" y="1941"/>
                      <a:pt x="388" y="1964"/>
                    </a:cubicBezTo>
                    <a:lnTo>
                      <a:pt x="411" y="1964"/>
                    </a:lnTo>
                    <a:cubicBezTo>
                      <a:pt x="502" y="2078"/>
                      <a:pt x="639" y="2146"/>
                      <a:pt x="776" y="2192"/>
                    </a:cubicBezTo>
                    <a:cubicBezTo>
                      <a:pt x="883" y="2219"/>
                      <a:pt x="990" y="2230"/>
                      <a:pt x="1097" y="2230"/>
                    </a:cubicBezTo>
                    <a:cubicBezTo>
                      <a:pt x="1173" y="2230"/>
                      <a:pt x="1248" y="2224"/>
                      <a:pt x="1324" y="2215"/>
                    </a:cubicBezTo>
                    <a:cubicBezTo>
                      <a:pt x="1529" y="2169"/>
                      <a:pt x="1712" y="2078"/>
                      <a:pt x="1849" y="1941"/>
                    </a:cubicBezTo>
                    <a:cubicBezTo>
                      <a:pt x="2009" y="1804"/>
                      <a:pt x="2123" y="1644"/>
                      <a:pt x="2169" y="1461"/>
                    </a:cubicBezTo>
                    <a:cubicBezTo>
                      <a:pt x="2191" y="1370"/>
                      <a:pt x="2214" y="1302"/>
                      <a:pt x="2214" y="1210"/>
                    </a:cubicBezTo>
                    <a:cubicBezTo>
                      <a:pt x="2237" y="1119"/>
                      <a:pt x="2214" y="1005"/>
                      <a:pt x="2191" y="891"/>
                    </a:cubicBezTo>
                    <a:cubicBezTo>
                      <a:pt x="2169" y="731"/>
                      <a:pt x="2100" y="571"/>
                      <a:pt x="1986" y="434"/>
                    </a:cubicBezTo>
                    <a:cubicBezTo>
                      <a:pt x="1872" y="297"/>
                      <a:pt x="1735" y="183"/>
                      <a:pt x="1575" y="115"/>
                    </a:cubicBezTo>
                    <a:cubicBezTo>
                      <a:pt x="1415" y="46"/>
                      <a:pt x="1255" y="1"/>
                      <a:pt x="1096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6"/>
              <p:cNvSpPr/>
              <p:nvPr/>
            </p:nvSpPr>
            <p:spPr>
              <a:xfrm>
                <a:off x="1237811" y="389220"/>
                <a:ext cx="48762" cy="39788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472" extrusionOk="0">
                    <a:moveTo>
                      <a:pt x="913" y="320"/>
                    </a:moveTo>
                    <a:cubicBezTo>
                      <a:pt x="982" y="343"/>
                      <a:pt x="1027" y="343"/>
                      <a:pt x="1096" y="366"/>
                    </a:cubicBezTo>
                    <a:cubicBezTo>
                      <a:pt x="1164" y="389"/>
                      <a:pt x="1210" y="412"/>
                      <a:pt x="1279" y="435"/>
                    </a:cubicBezTo>
                    <a:cubicBezTo>
                      <a:pt x="1324" y="480"/>
                      <a:pt x="1347" y="503"/>
                      <a:pt x="1393" y="549"/>
                    </a:cubicBezTo>
                    <a:cubicBezTo>
                      <a:pt x="1416" y="572"/>
                      <a:pt x="1438" y="594"/>
                      <a:pt x="1461" y="640"/>
                    </a:cubicBezTo>
                    <a:cubicBezTo>
                      <a:pt x="1461" y="663"/>
                      <a:pt x="1484" y="686"/>
                      <a:pt x="1484" y="731"/>
                    </a:cubicBezTo>
                    <a:cubicBezTo>
                      <a:pt x="1484" y="754"/>
                      <a:pt x="1484" y="800"/>
                      <a:pt x="1484" y="845"/>
                    </a:cubicBezTo>
                    <a:cubicBezTo>
                      <a:pt x="1461" y="891"/>
                      <a:pt x="1438" y="914"/>
                      <a:pt x="1438" y="937"/>
                    </a:cubicBezTo>
                    <a:cubicBezTo>
                      <a:pt x="1416" y="960"/>
                      <a:pt x="1393" y="982"/>
                      <a:pt x="1370" y="1005"/>
                    </a:cubicBezTo>
                    <a:cubicBezTo>
                      <a:pt x="1324" y="1028"/>
                      <a:pt x="1301" y="1051"/>
                      <a:pt x="1256" y="1074"/>
                    </a:cubicBezTo>
                    <a:cubicBezTo>
                      <a:pt x="1210" y="1097"/>
                      <a:pt x="1164" y="1119"/>
                      <a:pt x="1096" y="1142"/>
                    </a:cubicBezTo>
                    <a:lnTo>
                      <a:pt x="913" y="1142"/>
                    </a:lnTo>
                    <a:cubicBezTo>
                      <a:pt x="845" y="1142"/>
                      <a:pt x="776" y="1119"/>
                      <a:pt x="708" y="1097"/>
                    </a:cubicBezTo>
                    <a:cubicBezTo>
                      <a:pt x="662" y="1074"/>
                      <a:pt x="594" y="1051"/>
                      <a:pt x="548" y="1028"/>
                    </a:cubicBezTo>
                    <a:cubicBezTo>
                      <a:pt x="503" y="1005"/>
                      <a:pt x="457" y="960"/>
                      <a:pt x="434" y="937"/>
                    </a:cubicBezTo>
                    <a:lnTo>
                      <a:pt x="411" y="914"/>
                    </a:lnTo>
                    <a:cubicBezTo>
                      <a:pt x="388" y="891"/>
                      <a:pt x="388" y="868"/>
                      <a:pt x="366" y="823"/>
                    </a:cubicBezTo>
                    <a:cubicBezTo>
                      <a:pt x="366" y="800"/>
                      <a:pt x="343" y="777"/>
                      <a:pt x="343" y="754"/>
                    </a:cubicBezTo>
                    <a:cubicBezTo>
                      <a:pt x="343" y="731"/>
                      <a:pt x="343" y="709"/>
                      <a:pt x="343" y="686"/>
                    </a:cubicBezTo>
                    <a:cubicBezTo>
                      <a:pt x="343" y="663"/>
                      <a:pt x="343" y="640"/>
                      <a:pt x="343" y="617"/>
                    </a:cubicBezTo>
                    <a:cubicBezTo>
                      <a:pt x="343" y="617"/>
                      <a:pt x="366" y="617"/>
                      <a:pt x="366" y="594"/>
                    </a:cubicBezTo>
                    <a:cubicBezTo>
                      <a:pt x="366" y="594"/>
                      <a:pt x="366" y="594"/>
                      <a:pt x="366" y="572"/>
                    </a:cubicBezTo>
                    <a:cubicBezTo>
                      <a:pt x="366" y="572"/>
                      <a:pt x="388" y="549"/>
                      <a:pt x="388" y="549"/>
                    </a:cubicBezTo>
                    <a:cubicBezTo>
                      <a:pt x="411" y="526"/>
                      <a:pt x="434" y="480"/>
                      <a:pt x="457" y="457"/>
                    </a:cubicBezTo>
                    <a:cubicBezTo>
                      <a:pt x="503" y="435"/>
                      <a:pt x="525" y="412"/>
                      <a:pt x="571" y="389"/>
                    </a:cubicBezTo>
                    <a:cubicBezTo>
                      <a:pt x="617" y="366"/>
                      <a:pt x="662" y="366"/>
                      <a:pt x="708" y="343"/>
                    </a:cubicBezTo>
                    <a:cubicBezTo>
                      <a:pt x="776" y="343"/>
                      <a:pt x="845" y="320"/>
                      <a:pt x="913" y="320"/>
                    </a:cubicBezTo>
                    <a:close/>
                    <a:moveTo>
                      <a:pt x="868" y="1"/>
                    </a:moveTo>
                    <a:cubicBezTo>
                      <a:pt x="731" y="1"/>
                      <a:pt x="594" y="24"/>
                      <a:pt x="457" y="92"/>
                    </a:cubicBezTo>
                    <a:cubicBezTo>
                      <a:pt x="366" y="115"/>
                      <a:pt x="274" y="184"/>
                      <a:pt x="206" y="252"/>
                    </a:cubicBezTo>
                    <a:cubicBezTo>
                      <a:pt x="206" y="252"/>
                      <a:pt x="183" y="275"/>
                      <a:pt x="183" y="275"/>
                    </a:cubicBezTo>
                    <a:cubicBezTo>
                      <a:pt x="183" y="275"/>
                      <a:pt x="160" y="298"/>
                      <a:pt x="160" y="298"/>
                    </a:cubicBezTo>
                    <a:cubicBezTo>
                      <a:pt x="137" y="343"/>
                      <a:pt x="114" y="389"/>
                      <a:pt x="92" y="412"/>
                    </a:cubicBezTo>
                    <a:cubicBezTo>
                      <a:pt x="92" y="435"/>
                      <a:pt x="69" y="435"/>
                      <a:pt x="69" y="435"/>
                    </a:cubicBezTo>
                    <a:cubicBezTo>
                      <a:pt x="46" y="480"/>
                      <a:pt x="46" y="526"/>
                      <a:pt x="23" y="572"/>
                    </a:cubicBezTo>
                    <a:cubicBezTo>
                      <a:pt x="23" y="594"/>
                      <a:pt x="23" y="594"/>
                      <a:pt x="23" y="617"/>
                    </a:cubicBezTo>
                    <a:cubicBezTo>
                      <a:pt x="0" y="731"/>
                      <a:pt x="23" y="845"/>
                      <a:pt x="69" y="960"/>
                    </a:cubicBezTo>
                    <a:cubicBezTo>
                      <a:pt x="92" y="1005"/>
                      <a:pt x="114" y="1028"/>
                      <a:pt x="137" y="1074"/>
                    </a:cubicBezTo>
                    <a:cubicBezTo>
                      <a:pt x="160" y="1119"/>
                      <a:pt x="206" y="1165"/>
                      <a:pt x="251" y="1211"/>
                    </a:cubicBezTo>
                    <a:cubicBezTo>
                      <a:pt x="297" y="1233"/>
                      <a:pt x="320" y="1279"/>
                      <a:pt x="366" y="1302"/>
                    </a:cubicBezTo>
                    <a:cubicBezTo>
                      <a:pt x="388" y="1325"/>
                      <a:pt x="411" y="1325"/>
                      <a:pt x="457" y="1348"/>
                    </a:cubicBezTo>
                    <a:cubicBezTo>
                      <a:pt x="457" y="1348"/>
                      <a:pt x="457" y="1348"/>
                      <a:pt x="480" y="1370"/>
                    </a:cubicBezTo>
                    <a:lnTo>
                      <a:pt x="503" y="1370"/>
                    </a:lnTo>
                    <a:cubicBezTo>
                      <a:pt x="548" y="1393"/>
                      <a:pt x="617" y="1416"/>
                      <a:pt x="662" y="1439"/>
                    </a:cubicBezTo>
                    <a:cubicBezTo>
                      <a:pt x="743" y="1455"/>
                      <a:pt x="835" y="1471"/>
                      <a:pt x="922" y="1471"/>
                    </a:cubicBezTo>
                    <a:cubicBezTo>
                      <a:pt x="959" y="1471"/>
                      <a:pt x="994" y="1468"/>
                      <a:pt x="1027" y="1462"/>
                    </a:cubicBezTo>
                    <a:cubicBezTo>
                      <a:pt x="1187" y="1462"/>
                      <a:pt x="1324" y="1416"/>
                      <a:pt x="1461" y="1348"/>
                    </a:cubicBezTo>
                    <a:cubicBezTo>
                      <a:pt x="1507" y="1302"/>
                      <a:pt x="1552" y="1279"/>
                      <a:pt x="1598" y="1233"/>
                    </a:cubicBezTo>
                    <a:cubicBezTo>
                      <a:pt x="1621" y="1211"/>
                      <a:pt x="1644" y="1188"/>
                      <a:pt x="1667" y="1165"/>
                    </a:cubicBezTo>
                    <a:cubicBezTo>
                      <a:pt x="1689" y="1142"/>
                      <a:pt x="1712" y="1097"/>
                      <a:pt x="1735" y="1051"/>
                    </a:cubicBezTo>
                    <a:cubicBezTo>
                      <a:pt x="1758" y="1005"/>
                      <a:pt x="1781" y="960"/>
                      <a:pt x="1804" y="891"/>
                    </a:cubicBezTo>
                    <a:cubicBezTo>
                      <a:pt x="1804" y="868"/>
                      <a:pt x="1804" y="845"/>
                      <a:pt x="1804" y="823"/>
                    </a:cubicBezTo>
                    <a:cubicBezTo>
                      <a:pt x="1804" y="754"/>
                      <a:pt x="1804" y="709"/>
                      <a:pt x="1804" y="663"/>
                    </a:cubicBezTo>
                    <a:cubicBezTo>
                      <a:pt x="1781" y="594"/>
                      <a:pt x="1758" y="526"/>
                      <a:pt x="1735" y="480"/>
                    </a:cubicBezTo>
                    <a:cubicBezTo>
                      <a:pt x="1689" y="389"/>
                      <a:pt x="1644" y="343"/>
                      <a:pt x="1598" y="275"/>
                    </a:cubicBezTo>
                    <a:cubicBezTo>
                      <a:pt x="1552" y="229"/>
                      <a:pt x="1484" y="184"/>
                      <a:pt x="1438" y="161"/>
                    </a:cubicBezTo>
                    <a:cubicBezTo>
                      <a:pt x="1370" y="115"/>
                      <a:pt x="1301" y="92"/>
                      <a:pt x="1210" y="69"/>
                    </a:cubicBezTo>
                    <a:cubicBezTo>
                      <a:pt x="1096" y="24"/>
                      <a:pt x="982" y="1"/>
                      <a:pt x="868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6"/>
              <p:cNvSpPr/>
              <p:nvPr/>
            </p:nvSpPr>
            <p:spPr>
              <a:xfrm>
                <a:off x="1403775" y="547184"/>
                <a:ext cx="64196" cy="72008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664" extrusionOk="0">
                    <a:moveTo>
                      <a:pt x="1438" y="480"/>
                    </a:moveTo>
                    <a:cubicBezTo>
                      <a:pt x="1454" y="495"/>
                      <a:pt x="1459" y="500"/>
                      <a:pt x="1468" y="502"/>
                    </a:cubicBezTo>
                    <a:lnTo>
                      <a:pt x="1468" y="502"/>
                    </a:lnTo>
                    <a:cubicBezTo>
                      <a:pt x="1458" y="494"/>
                      <a:pt x="1448" y="487"/>
                      <a:pt x="1438" y="480"/>
                    </a:cubicBezTo>
                    <a:close/>
                    <a:moveTo>
                      <a:pt x="982" y="320"/>
                    </a:moveTo>
                    <a:cubicBezTo>
                      <a:pt x="1050" y="343"/>
                      <a:pt x="1142" y="343"/>
                      <a:pt x="1210" y="365"/>
                    </a:cubicBezTo>
                    <a:cubicBezTo>
                      <a:pt x="1286" y="403"/>
                      <a:pt x="1362" y="441"/>
                      <a:pt x="1438" y="480"/>
                    </a:cubicBezTo>
                    <a:lnTo>
                      <a:pt x="1438" y="480"/>
                    </a:lnTo>
                    <a:cubicBezTo>
                      <a:pt x="1438" y="480"/>
                      <a:pt x="1438" y="480"/>
                      <a:pt x="1438" y="480"/>
                    </a:cubicBezTo>
                    <a:lnTo>
                      <a:pt x="1438" y="480"/>
                    </a:lnTo>
                    <a:cubicBezTo>
                      <a:pt x="1454" y="487"/>
                      <a:pt x="1469" y="495"/>
                      <a:pt x="1484" y="502"/>
                    </a:cubicBezTo>
                    <a:cubicBezTo>
                      <a:pt x="1477" y="502"/>
                      <a:pt x="1472" y="502"/>
                      <a:pt x="1468" y="502"/>
                    </a:cubicBezTo>
                    <a:lnTo>
                      <a:pt x="1468" y="502"/>
                    </a:lnTo>
                    <a:cubicBezTo>
                      <a:pt x="1549" y="563"/>
                      <a:pt x="1628" y="624"/>
                      <a:pt x="1689" y="685"/>
                    </a:cubicBezTo>
                    <a:cubicBezTo>
                      <a:pt x="1781" y="799"/>
                      <a:pt x="1849" y="890"/>
                      <a:pt x="1895" y="1005"/>
                    </a:cubicBezTo>
                    <a:cubicBezTo>
                      <a:pt x="1963" y="1119"/>
                      <a:pt x="2009" y="1233"/>
                      <a:pt x="2032" y="1370"/>
                    </a:cubicBezTo>
                    <a:cubicBezTo>
                      <a:pt x="2055" y="1461"/>
                      <a:pt x="2055" y="1575"/>
                      <a:pt x="2055" y="1666"/>
                    </a:cubicBezTo>
                    <a:cubicBezTo>
                      <a:pt x="2032" y="1735"/>
                      <a:pt x="2032" y="1826"/>
                      <a:pt x="2009" y="1895"/>
                    </a:cubicBezTo>
                    <a:cubicBezTo>
                      <a:pt x="1986" y="1963"/>
                      <a:pt x="1963" y="2009"/>
                      <a:pt x="1918" y="2077"/>
                    </a:cubicBezTo>
                    <a:cubicBezTo>
                      <a:pt x="1895" y="2123"/>
                      <a:pt x="1849" y="2169"/>
                      <a:pt x="1804" y="2191"/>
                    </a:cubicBezTo>
                    <a:cubicBezTo>
                      <a:pt x="1781" y="2237"/>
                      <a:pt x="1735" y="2260"/>
                      <a:pt x="1689" y="2283"/>
                    </a:cubicBezTo>
                    <a:cubicBezTo>
                      <a:pt x="1644" y="2306"/>
                      <a:pt x="1598" y="2328"/>
                      <a:pt x="1552" y="2328"/>
                    </a:cubicBezTo>
                    <a:cubicBezTo>
                      <a:pt x="1484" y="2351"/>
                      <a:pt x="1438" y="2351"/>
                      <a:pt x="1370" y="2351"/>
                    </a:cubicBezTo>
                    <a:cubicBezTo>
                      <a:pt x="1301" y="2328"/>
                      <a:pt x="1233" y="2328"/>
                      <a:pt x="1187" y="2306"/>
                    </a:cubicBezTo>
                    <a:cubicBezTo>
                      <a:pt x="1073" y="2283"/>
                      <a:pt x="1005" y="2237"/>
                      <a:pt x="913" y="2191"/>
                    </a:cubicBezTo>
                    <a:cubicBezTo>
                      <a:pt x="822" y="2123"/>
                      <a:pt x="754" y="2054"/>
                      <a:pt x="685" y="1986"/>
                    </a:cubicBezTo>
                    <a:cubicBezTo>
                      <a:pt x="594" y="1872"/>
                      <a:pt x="525" y="1758"/>
                      <a:pt x="457" y="1644"/>
                    </a:cubicBezTo>
                    <a:cubicBezTo>
                      <a:pt x="434" y="1598"/>
                      <a:pt x="411" y="1529"/>
                      <a:pt x="388" y="1484"/>
                    </a:cubicBezTo>
                    <a:cubicBezTo>
                      <a:pt x="388" y="1461"/>
                      <a:pt x="388" y="1461"/>
                      <a:pt x="388" y="1461"/>
                    </a:cubicBezTo>
                    <a:cubicBezTo>
                      <a:pt x="366" y="1415"/>
                      <a:pt x="366" y="1347"/>
                      <a:pt x="343" y="1301"/>
                    </a:cubicBezTo>
                    <a:cubicBezTo>
                      <a:pt x="343" y="1233"/>
                      <a:pt x="320" y="1164"/>
                      <a:pt x="320" y="1119"/>
                    </a:cubicBezTo>
                    <a:cubicBezTo>
                      <a:pt x="320" y="1073"/>
                      <a:pt x="320" y="1050"/>
                      <a:pt x="320" y="1027"/>
                    </a:cubicBezTo>
                    <a:cubicBezTo>
                      <a:pt x="320" y="959"/>
                      <a:pt x="343" y="913"/>
                      <a:pt x="343" y="845"/>
                    </a:cubicBezTo>
                    <a:cubicBezTo>
                      <a:pt x="343" y="822"/>
                      <a:pt x="366" y="799"/>
                      <a:pt x="366" y="776"/>
                    </a:cubicBezTo>
                    <a:cubicBezTo>
                      <a:pt x="388" y="708"/>
                      <a:pt x="411" y="639"/>
                      <a:pt x="457" y="594"/>
                    </a:cubicBezTo>
                    <a:cubicBezTo>
                      <a:pt x="480" y="548"/>
                      <a:pt x="525" y="502"/>
                      <a:pt x="571" y="480"/>
                    </a:cubicBezTo>
                    <a:cubicBezTo>
                      <a:pt x="594" y="434"/>
                      <a:pt x="639" y="411"/>
                      <a:pt x="685" y="388"/>
                    </a:cubicBezTo>
                    <a:cubicBezTo>
                      <a:pt x="731" y="365"/>
                      <a:pt x="776" y="343"/>
                      <a:pt x="845" y="343"/>
                    </a:cubicBezTo>
                    <a:cubicBezTo>
                      <a:pt x="891" y="320"/>
                      <a:pt x="936" y="320"/>
                      <a:pt x="982" y="320"/>
                    </a:cubicBezTo>
                    <a:close/>
                    <a:moveTo>
                      <a:pt x="959" y="0"/>
                    </a:moveTo>
                    <a:cubicBezTo>
                      <a:pt x="868" y="0"/>
                      <a:pt x="776" y="23"/>
                      <a:pt x="685" y="46"/>
                    </a:cubicBezTo>
                    <a:cubicBezTo>
                      <a:pt x="617" y="46"/>
                      <a:pt x="525" y="114"/>
                      <a:pt x="457" y="160"/>
                    </a:cubicBezTo>
                    <a:cubicBezTo>
                      <a:pt x="388" y="183"/>
                      <a:pt x="320" y="251"/>
                      <a:pt x="274" y="297"/>
                    </a:cubicBezTo>
                    <a:cubicBezTo>
                      <a:pt x="274" y="297"/>
                      <a:pt x="274" y="297"/>
                      <a:pt x="251" y="320"/>
                    </a:cubicBezTo>
                    <a:cubicBezTo>
                      <a:pt x="229" y="343"/>
                      <a:pt x="229" y="343"/>
                      <a:pt x="229" y="365"/>
                    </a:cubicBezTo>
                    <a:cubicBezTo>
                      <a:pt x="183" y="411"/>
                      <a:pt x="137" y="480"/>
                      <a:pt x="114" y="548"/>
                    </a:cubicBezTo>
                    <a:cubicBezTo>
                      <a:pt x="69" y="639"/>
                      <a:pt x="46" y="731"/>
                      <a:pt x="23" y="822"/>
                    </a:cubicBezTo>
                    <a:cubicBezTo>
                      <a:pt x="0" y="868"/>
                      <a:pt x="0" y="913"/>
                      <a:pt x="0" y="959"/>
                    </a:cubicBezTo>
                    <a:cubicBezTo>
                      <a:pt x="0" y="1005"/>
                      <a:pt x="0" y="1050"/>
                      <a:pt x="0" y="1119"/>
                    </a:cubicBezTo>
                    <a:cubicBezTo>
                      <a:pt x="0" y="1210"/>
                      <a:pt x="0" y="1324"/>
                      <a:pt x="23" y="1415"/>
                    </a:cubicBezTo>
                    <a:cubicBezTo>
                      <a:pt x="46" y="1438"/>
                      <a:pt x="46" y="1461"/>
                      <a:pt x="46" y="1461"/>
                    </a:cubicBezTo>
                    <a:lnTo>
                      <a:pt x="46" y="1484"/>
                    </a:lnTo>
                    <a:cubicBezTo>
                      <a:pt x="69" y="1598"/>
                      <a:pt x="114" y="1712"/>
                      <a:pt x="160" y="1803"/>
                    </a:cubicBezTo>
                    <a:cubicBezTo>
                      <a:pt x="183" y="1803"/>
                      <a:pt x="183" y="1826"/>
                      <a:pt x="183" y="1826"/>
                    </a:cubicBezTo>
                    <a:lnTo>
                      <a:pt x="183" y="1849"/>
                    </a:lnTo>
                    <a:cubicBezTo>
                      <a:pt x="229" y="1918"/>
                      <a:pt x="274" y="1986"/>
                      <a:pt x="320" y="2054"/>
                    </a:cubicBezTo>
                    <a:cubicBezTo>
                      <a:pt x="343" y="2054"/>
                      <a:pt x="343" y="2077"/>
                      <a:pt x="366" y="2100"/>
                    </a:cubicBezTo>
                    <a:cubicBezTo>
                      <a:pt x="366" y="2100"/>
                      <a:pt x="366" y="2123"/>
                      <a:pt x="366" y="2123"/>
                    </a:cubicBezTo>
                    <a:cubicBezTo>
                      <a:pt x="457" y="2237"/>
                      <a:pt x="571" y="2328"/>
                      <a:pt x="662" y="2420"/>
                    </a:cubicBezTo>
                    <a:cubicBezTo>
                      <a:pt x="880" y="2565"/>
                      <a:pt x="1144" y="2664"/>
                      <a:pt x="1407" y="2664"/>
                    </a:cubicBezTo>
                    <a:cubicBezTo>
                      <a:pt x="1558" y="2664"/>
                      <a:pt x="1708" y="2631"/>
                      <a:pt x="1849" y="2557"/>
                    </a:cubicBezTo>
                    <a:cubicBezTo>
                      <a:pt x="1941" y="2534"/>
                      <a:pt x="2009" y="2465"/>
                      <a:pt x="2077" y="2397"/>
                    </a:cubicBezTo>
                    <a:cubicBezTo>
                      <a:pt x="2146" y="2328"/>
                      <a:pt x="2192" y="2260"/>
                      <a:pt x="2237" y="2169"/>
                    </a:cubicBezTo>
                    <a:cubicBezTo>
                      <a:pt x="2283" y="2100"/>
                      <a:pt x="2306" y="2009"/>
                      <a:pt x="2329" y="1918"/>
                    </a:cubicBezTo>
                    <a:cubicBezTo>
                      <a:pt x="2374" y="1803"/>
                      <a:pt x="2374" y="1666"/>
                      <a:pt x="2374" y="1552"/>
                    </a:cubicBezTo>
                    <a:cubicBezTo>
                      <a:pt x="2374" y="1438"/>
                      <a:pt x="2351" y="1324"/>
                      <a:pt x="2329" y="1233"/>
                    </a:cubicBezTo>
                    <a:cubicBezTo>
                      <a:pt x="2306" y="1096"/>
                      <a:pt x="2260" y="982"/>
                      <a:pt x="2192" y="890"/>
                    </a:cubicBezTo>
                    <a:cubicBezTo>
                      <a:pt x="2123" y="708"/>
                      <a:pt x="1986" y="548"/>
                      <a:pt x="1849" y="388"/>
                    </a:cubicBezTo>
                    <a:cubicBezTo>
                      <a:pt x="1712" y="251"/>
                      <a:pt x="1530" y="137"/>
                      <a:pt x="1347" y="69"/>
                    </a:cubicBezTo>
                    <a:cubicBezTo>
                      <a:pt x="1233" y="23"/>
                      <a:pt x="1119" y="0"/>
                      <a:pt x="1005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" name="Google Shape;559;p16"/>
            <p:cNvGrpSpPr/>
            <p:nvPr/>
          </p:nvGrpSpPr>
          <p:grpSpPr>
            <a:xfrm>
              <a:off x="7437914" y="170991"/>
              <a:ext cx="743477" cy="566995"/>
              <a:chOff x="177221" y="1113333"/>
              <a:chExt cx="2791876" cy="2129160"/>
            </a:xfrm>
          </p:grpSpPr>
          <p:sp>
            <p:nvSpPr>
              <p:cNvPr id="560" name="Google Shape;560;p16"/>
              <p:cNvSpPr/>
              <p:nvPr/>
            </p:nvSpPr>
            <p:spPr>
              <a:xfrm flipH="1">
                <a:off x="177221" y="1113333"/>
                <a:ext cx="2791876" cy="2129160"/>
              </a:xfrm>
              <a:custGeom>
                <a:avLst/>
                <a:gdLst/>
                <a:ahLst/>
                <a:cxnLst/>
                <a:rect l="l" t="t" r="r" b="b"/>
                <a:pathLst>
                  <a:path w="80186" h="61152" extrusionOk="0">
                    <a:moveTo>
                      <a:pt x="12597" y="1"/>
                    </a:moveTo>
                    <a:cubicBezTo>
                      <a:pt x="11984" y="1"/>
                      <a:pt x="11414" y="403"/>
                      <a:pt x="11253" y="1030"/>
                    </a:cubicBezTo>
                    <a:lnTo>
                      <a:pt x="183" y="43736"/>
                    </a:lnTo>
                    <a:cubicBezTo>
                      <a:pt x="0" y="44467"/>
                      <a:pt x="434" y="45220"/>
                      <a:pt x="1164" y="45425"/>
                    </a:cubicBezTo>
                    <a:lnTo>
                      <a:pt x="34877" y="54921"/>
                    </a:lnTo>
                    <a:lnTo>
                      <a:pt x="35334" y="55012"/>
                    </a:lnTo>
                    <a:lnTo>
                      <a:pt x="69823" y="61129"/>
                    </a:lnTo>
                    <a:cubicBezTo>
                      <a:pt x="69906" y="61144"/>
                      <a:pt x="69990" y="61152"/>
                      <a:pt x="70071" y="61152"/>
                    </a:cubicBezTo>
                    <a:cubicBezTo>
                      <a:pt x="70726" y="61152"/>
                      <a:pt x="71301" y="60683"/>
                      <a:pt x="71443" y="60034"/>
                    </a:cubicBezTo>
                    <a:lnTo>
                      <a:pt x="80026" y="16757"/>
                    </a:lnTo>
                    <a:cubicBezTo>
                      <a:pt x="80185" y="15935"/>
                      <a:pt x="79592" y="15159"/>
                      <a:pt x="78770" y="15113"/>
                    </a:cubicBezTo>
                    <a:lnTo>
                      <a:pt x="45034" y="12443"/>
                    </a:lnTo>
                    <a:cubicBezTo>
                      <a:pt x="44897" y="12420"/>
                      <a:pt x="44761" y="12397"/>
                      <a:pt x="44646" y="12352"/>
                    </a:cubicBezTo>
                    <a:lnTo>
                      <a:pt x="13102" y="94"/>
                    </a:lnTo>
                    <a:cubicBezTo>
                      <a:pt x="12935" y="31"/>
                      <a:pt x="12764" y="1"/>
                      <a:pt x="12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6"/>
              <p:cNvSpPr/>
              <p:nvPr/>
            </p:nvSpPr>
            <p:spPr>
              <a:xfrm flipH="1">
                <a:off x="273387" y="1644265"/>
                <a:ext cx="1455163" cy="1504708"/>
              </a:xfrm>
              <a:custGeom>
                <a:avLst/>
                <a:gdLst/>
                <a:ahLst/>
                <a:cxnLst/>
                <a:rect l="l" t="t" r="r" b="b"/>
                <a:pathLst>
                  <a:path w="41794" h="43217" extrusionOk="0">
                    <a:moveTo>
                      <a:pt x="9515" y="0"/>
                    </a:moveTo>
                    <a:cubicBezTo>
                      <a:pt x="8920" y="0"/>
                      <a:pt x="8419" y="405"/>
                      <a:pt x="8286" y="983"/>
                    </a:cubicBezTo>
                    <a:lnTo>
                      <a:pt x="160" y="37526"/>
                    </a:lnTo>
                    <a:cubicBezTo>
                      <a:pt x="0" y="38234"/>
                      <a:pt x="503" y="38941"/>
                      <a:pt x="1210" y="39033"/>
                    </a:cubicBezTo>
                    <a:lnTo>
                      <a:pt x="33097" y="43210"/>
                    </a:lnTo>
                    <a:cubicBezTo>
                      <a:pt x="33143" y="43214"/>
                      <a:pt x="33189" y="43217"/>
                      <a:pt x="33234" y="43217"/>
                    </a:cubicBezTo>
                    <a:cubicBezTo>
                      <a:pt x="33842" y="43217"/>
                      <a:pt x="34383" y="42798"/>
                      <a:pt x="34489" y="42182"/>
                    </a:cubicBezTo>
                    <a:lnTo>
                      <a:pt x="41657" y="2992"/>
                    </a:lnTo>
                    <a:cubicBezTo>
                      <a:pt x="41794" y="2238"/>
                      <a:pt x="41246" y="1554"/>
                      <a:pt x="40492" y="1508"/>
                    </a:cubicBezTo>
                    <a:lnTo>
                      <a:pt x="9564" y="1"/>
                    </a:lnTo>
                    <a:cubicBezTo>
                      <a:pt x="9548" y="1"/>
                      <a:pt x="9532" y="0"/>
                      <a:pt x="95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 flipH="1">
                <a:off x="561084" y="2705676"/>
                <a:ext cx="1169067" cy="458964"/>
              </a:xfrm>
              <a:custGeom>
                <a:avLst/>
                <a:gdLst/>
                <a:ahLst/>
                <a:cxnLst/>
                <a:rect l="l" t="t" r="r" b="b"/>
                <a:pathLst>
                  <a:path w="33577" h="13182" extrusionOk="0">
                    <a:moveTo>
                      <a:pt x="16776" y="1"/>
                    </a:moveTo>
                    <a:cubicBezTo>
                      <a:pt x="9172" y="1"/>
                      <a:pt x="1" y="6607"/>
                      <a:pt x="1" y="6607"/>
                    </a:cubicBezTo>
                    <a:lnTo>
                      <a:pt x="33234" y="13181"/>
                    </a:lnTo>
                    <a:lnTo>
                      <a:pt x="33577" y="11036"/>
                    </a:lnTo>
                    <a:cubicBezTo>
                      <a:pt x="33577" y="11036"/>
                      <a:pt x="26547" y="1449"/>
                      <a:pt x="18649" y="148"/>
                    </a:cubicBezTo>
                    <a:cubicBezTo>
                      <a:pt x="18040" y="47"/>
                      <a:pt x="17414" y="1"/>
                      <a:pt x="16776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 flipH="1">
                <a:off x="324255" y="1504055"/>
                <a:ext cx="1405896" cy="1585867"/>
              </a:xfrm>
              <a:custGeom>
                <a:avLst/>
                <a:gdLst/>
                <a:ahLst/>
                <a:cxnLst/>
                <a:rect l="l" t="t" r="r" b="b"/>
                <a:pathLst>
                  <a:path w="40379" h="45548" extrusionOk="0">
                    <a:moveTo>
                      <a:pt x="19480" y="0"/>
                    </a:moveTo>
                    <a:cubicBezTo>
                      <a:pt x="12958" y="0"/>
                      <a:pt x="8629" y="3138"/>
                      <a:pt x="8629" y="3138"/>
                    </a:cubicBezTo>
                    <a:lnTo>
                      <a:pt x="1233" y="35687"/>
                    </a:lnTo>
                    <a:lnTo>
                      <a:pt x="1" y="41119"/>
                    </a:lnTo>
                    <a:cubicBezTo>
                      <a:pt x="5884" y="38633"/>
                      <a:pt x="10954" y="37708"/>
                      <a:pt x="15241" y="37708"/>
                    </a:cubicBezTo>
                    <a:cubicBezTo>
                      <a:pt x="27722" y="37708"/>
                      <a:pt x="33577" y="45548"/>
                      <a:pt x="33577" y="45548"/>
                    </a:cubicBezTo>
                    <a:lnTo>
                      <a:pt x="40379" y="7338"/>
                    </a:lnTo>
                    <a:cubicBezTo>
                      <a:pt x="40379" y="7338"/>
                      <a:pt x="39785" y="7019"/>
                      <a:pt x="36339" y="5466"/>
                    </a:cubicBezTo>
                    <a:cubicBezTo>
                      <a:pt x="34490" y="4645"/>
                      <a:pt x="31842" y="3458"/>
                      <a:pt x="28007" y="1814"/>
                    </a:cubicBezTo>
                    <a:cubicBezTo>
                      <a:pt x="24915" y="480"/>
                      <a:pt x="22030" y="0"/>
                      <a:pt x="19480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6"/>
              <p:cNvSpPr/>
              <p:nvPr/>
            </p:nvSpPr>
            <p:spPr>
              <a:xfrm flipH="1">
                <a:off x="1429711" y="1204346"/>
                <a:ext cx="1456764" cy="1778687"/>
              </a:xfrm>
              <a:custGeom>
                <a:avLst/>
                <a:gdLst/>
                <a:ahLst/>
                <a:cxnLst/>
                <a:rect l="l" t="t" r="r" b="b"/>
                <a:pathLst>
                  <a:path w="41840" h="51086" extrusionOk="0">
                    <a:moveTo>
                      <a:pt x="11915" y="0"/>
                    </a:moveTo>
                    <a:cubicBezTo>
                      <a:pt x="11412" y="0"/>
                      <a:pt x="10939" y="321"/>
                      <a:pt x="10797" y="836"/>
                    </a:cubicBezTo>
                    <a:lnTo>
                      <a:pt x="161" y="39479"/>
                    </a:lnTo>
                    <a:cubicBezTo>
                      <a:pt x="1" y="40072"/>
                      <a:pt x="320" y="40666"/>
                      <a:pt x="914" y="40871"/>
                    </a:cubicBezTo>
                    <a:lnTo>
                      <a:pt x="31637" y="51028"/>
                    </a:lnTo>
                    <a:cubicBezTo>
                      <a:pt x="31757" y="51067"/>
                      <a:pt x="31879" y="51086"/>
                      <a:pt x="31999" y="51086"/>
                    </a:cubicBezTo>
                    <a:cubicBezTo>
                      <a:pt x="32515" y="51086"/>
                      <a:pt x="32991" y="50744"/>
                      <a:pt x="33120" y="50207"/>
                    </a:cubicBezTo>
                    <a:lnTo>
                      <a:pt x="41703" y="13572"/>
                    </a:lnTo>
                    <a:cubicBezTo>
                      <a:pt x="41840" y="13024"/>
                      <a:pt x="41566" y="12477"/>
                      <a:pt x="41041" y="12248"/>
                    </a:cubicBezTo>
                    <a:lnTo>
                      <a:pt x="12349" y="83"/>
                    </a:lnTo>
                    <a:cubicBezTo>
                      <a:pt x="12207" y="27"/>
                      <a:pt x="12060" y="0"/>
                      <a:pt x="11915" y="0"/>
                    </a:cubicBezTo>
                    <a:close/>
                  </a:path>
                </a:pathLst>
              </a:custGeom>
              <a:solidFill>
                <a:srgbClr val="58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6"/>
              <p:cNvSpPr/>
              <p:nvPr/>
            </p:nvSpPr>
            <p:spPr>
              <a:xfrm flipH="1">
                <a:off x="1722178" y="2433787"/>
                <a:ext cx="1141248" cy="503566"/>
              </a:xfrm>
              <a:custGeom>
                <a:avLst/>
                <a:gdLst/>
                <a:ahLst/>
                <a:cxnLst/>
                <a:rect l="l" t="t" r="r" b="b"/>
                <a:pathLst>
                  <a:path w="32778" h="14463" extrusionOk="0">
                    <a:moveTo>
                      <a:pt x="14741" y="1"/>
                    </a:moveTo>
                    <a:cubicBezTo>
                      <a:pt x="7877" y="1"/>
                      <a:pt x="594" y="3871"/>
                      <a:pt x="594" y="3871"/>
                    </a:cubicBezTo>
                    <a:lnTo>
                      <a:pt x="1" y="5948"/>
                    </a:lnTo>
                    <a:lnTo>
                      <a:pt x="32778" y="14462"/>
                    </a:lnTo>
                    <a:cubicBezTo>
                      <a:pt x="32778" y="14462"/>
                      <a:pt x="26455" y="2798"/>
                      <a:pt x="18786" y="539"/>
                    </a:cubicBezTo>
                    <a:cubicBezTo>
                      <a:pt x="17497" y="159"/>
                      <a:pt x="16127" y="1"/>
                      <a:pt x="14741" y="1"/>
                    </a:cubicBezTo>
                    <a:close/>
                  </a:path>
                </a:pathLst>
              </a:custGeom>
              <a:solidFill>
                <a:srgbClr val="B3B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6"/>
              <p:cNvSpPr/>
              <p:nvPr/>
            </p:nvSpPr>
            <p:spPr>
              <a:xfrm flipH="1">
                <a:off x="1418569" y="1267226"/>
                <a:ext cx="1424175" cy="1670126"/>
              </a:xfrm>
              <a:custGeom>
                <a:avLst/>
                <a:gdLst/>
                <a:ahLst/>
                <a:cxnLst/>
                <a:rect l="l" t="t" r="r" b="b"/>
                <a:pathLst>
                  <a:path w="40904" h="47968" extrusionOk="0">
                    <a:moveTo>
                      <a:pt x="11226" y="0"/>
                    </a:moveTo>
                    <a:cubicBezTo>
                      <a:pt x="10652" y="0"/>
                      <a:pt x="10500" y="11"/>
                      <a:pt x="10500" y="11"/>
                    </a:cubicBezTo>
                    <a:lnTo>
                      <a:pt x="1210" y="33085"/>
                    </a:lnTo>
                    <a:lnTo>
                      <a:pt x="0" y="37376"/>
                    </a:lnTo>
                    <a:cubicBezTo>
                      <a:pt x="0" y="37376"/>
                      <a:pt x="3398" y="35613"/>
                      <a:pt x="8691" y="35613"/>
                    </a:cubicBezTo>
                    <a:cubicBezTo>
                      <a:pt x="14777" y="35613"/>
                      <a:pt x="23370" y="37944"/>
                      <a:pt x="32184" y="47967"/>
                    </a:cubicBezTo>
                    <a:lnTo>
                      <a:pt x="40903" y="10009"/>
                    </a:lnTo>
                    <a:cubicBezTo>
                      <a:pt x="40903" y="10009"/>
                      <a:pt x="39191" y="6813"/>
                      <a:pt x="35288" y="4097"/>
                    </a:cubicBezTo>
                    <a:cubicBezTo>
                      <a:pt x="32595" y="2248"/>
                      <a:pt x="28897" y="605"/>
                      <a:pt x="24035" y="399"/>
                    </a:cubicBezTo>
                    <a:cubicBezTo>
                      <a:pt x="15797" y="54"/>
                      <a:pt x="12489" y="0"/>
                      <a:pt x="11226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6"/>
              <p:cNvSpPr/>
              <p:nvPr/>
            </p:nvSpPr>
            <p:spPr>
              <a:xfrm flipH="1">
                <a:off x="1722178" y="2573718"/>
                <a:ext cx="1133275" cy="363634"/>
              </a:xfrm>
              <a:custGeom>
                <a:avLst/>
                <a:gdLst/>
                <a:ahLst/>
                <a:cxnLst/>
                <a:rect l="l" t="t" r="r" b="b"/>
                <a:pathLst>
                  <a:path w="32549" h="10444" extrusionOk="0">
                    <a:moveTo>
                      <a:pt x="7968" y="0"/>
                    </a:moveTo>
                    <a:cubicBezTo>
                      <a:pt x="6749" y="0"/>
                      <a:pt x="5539" y="85"/>
                      <a:pt x="4314" y="217"/>
                    </a:cubicBezTo>
                    <a:cubicBezTo>
                      <a:pt x="2853" y="423"/>
                      <a:pt x="1392" y="651"/>
                      <a:pt x="0" y="1130"/>
                    </a:cubicBezTo>
                    <a:cubicBezTo>
                      <a:pt x="2202" y="624"/>
                      <a:pt x="4444" y="411"/>
                      <a:pt x="6676" y="411"/>
                    </a:cubicBezTo>
                    <a:cubicBezTo>
                      <a:pt x="7358" y="411"/>
                      <a:pt x="8040" y="431"/>
                      <a:pt x="8719" y="468"/>
                    </a:cubicBezTo>
                    <a:cubicBezTo>
                      <a:pt x="11641" y="651"/>
                      <a:pt x="14540" y="1108"/>
                      <a:pt x="17325" y="1998"/>
                    </a:cubicBezTo>
                    <a:cubicBezTo>
                      <a:pt x="18032" y="2180"/>
                      <a:pt x="18694" y="2454"/>
                      <a:pt x="19379" y="2705"/>
                    </a:cubicBezTo>
                    <a:lnTo>
                      <a:pt x="20406" y="3071"/>
                    </a:lnTo>
                    <a:cubicBezTo>
                      <a:pt x="20748" y="3185"/>
                      <a:pt x="21091" y="3344"/>
                      <a:pt x="21410" y="3504"/>
                    </a:cubicBezTo>
                    <a:lnTo>
                      <a:pt x="23419" y="4394"/>
                    </a:lnTo>
                    <a:cubicBezTo>
                      <a:pt x="24035" y="4760"/>
                      <a:pt x="24697" y="5102"/>
                      <a:pt x="25336" y="5467"/>
                    </a:cubicBezTo>
                    <a:lnTo>
                      <a:pt x="26295" y="5992"/>
                    </a:lnTo>
                    <a:cubicBezTo>
                      <a:pt x="26614" y="6175"/>
                      <a:pt x="26911" y="6380"/>
                      <a:pt x="27208" y="6586"/>
                    </a:cubicBezTo>
                    <a:lnTo>
                      <a:pt x="29034" y="7795"/>
                    </a:lnTo>
                    <a:cubicBezTo>
                      <a:pt x="30244" y="8617"/>
                      <a:pt x="31362" y="9576"/>
                      <a:pt x="32549" y="10443"/>
                    </a:cubicBezTo>
                    <a:lnTo>
                      <a:pt x="30906" y="8982"/>
                    </a:lnTo>
                    <a:lnTo>
                      <a:pt x="30061" y="8252"/>
                    </a:lnTo>
                    <a:cubicBezTo>
                      <a:pt x="29787" y="8001"/>
                      <a:pt x="29513" y="7773"/>
                      <a:pt x="29217" y="7567"/>
                    </a:cubicBezTo>
                    <a:lnTo>
                      <a:pt x="27413" y="6266"/>
                    </a:lnTo>
                    <a:cubicBezTo>
                      <a:pt x="27117" y="6061"/>
                      <a:pt x="26820" y="5832"/>
                      <a:pt x="26523" y="5627"/>
                    </a:cubicBezTo>
                    <a:lnTo>
                      <a:pt x="25564" y="5056"/>
                    </a:lnTo>
                    <a:cubicBezTo>
                      <a:pt x="24925" y="4691"/>
                      <a:pt x="24286" y="4303"/>
                      <a:pt x="23647" y="3938"/>
                    </a:cubicBezTo>
                    <a:lnTo>
                      <a:pt x="21639" y="3002"/>
                    </a:lnTo>
                    <a:cubicBezTo>
                      <a:pt x="21296" y="2865"/>
                      <a:pt x="20977" y="2683"/>
                      <a:pt x="20634" y="2546"/>
                    </a:cubicBezTo>
                    <a:lnTo>
                      <a:pt x="19584" y="2158"/>
                    </a:lnTo>
                    <a:cubicBezTo>
                      <a:pt x="18877" y="1929"/>
                      <a:pt x="18215" y="1610"/>
                      <a:pt x="17484" y="1427"/>
                    </a:cubicBezTo>
                    <a:lnTo>
                      <a:pt x="15339" y="856"/>
                    </a:lnTo>
                    <a:cubicBezTo>
                      <a:pt x="14608" y="697"/>
                      <a:pt x="13878" y="583"/>
                      <a:pt x="13170" y="446"/>
                    </a:cubicBezTo>
                    <a:lnTo>
                      <a:pt x="12623" y="332"/>
                    </a:lnTo>
                    <a:lnTo>
                      <a:pt x="12052" y="286"/>
                    </a:lnTo>
                    <a:lnTo>
                      <a:pt x="10956" y="149"/>
                    </a:lnTo>
                    <a:cubicBezTo>
                      <a:pt x="10226" y="58"/>
                      <a:pt x="9473" y="58"/>
                      <a:pt x="8742" y="12"/>
                    </a:cubicBezTo>
                    <a:cubicBezTo>
                      <a:pt x="8484" y="4"/>
                      <a:pt x="8226" y="0"/>
                      <a:pt x="796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6"/>
              <p:cNvSpPr/>
              <p:nvPr/>
            </p:nvSpPr>
            <p:spPr>
              <a:xfrm flipH="1">
                <a:off x="1921647" y="2639140"/>
                <a:ext cx="727999" cy="21872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282" extrusionOk="0">
                    <a:moveTo>
                      <a:pt x="1651" y="1"/>
                    </a:moveTo>
                    <a:cubicBezTo>
                      <a:pt x="1101" y="1"/>
                      <a:pt x="551" y="16"/>
                      <a:pt x="1" y="50"/>
                    </a:cubicBezTo>
                    <a:cubicBezTo>
                      <a:pt x="914" y="119"/>
                      <a:pt x="1850" y="187"/>
                      <a:pt x="2763" y="301"/>
                    </a:cubicBezTo>
                    <a:cubicBezTo>
                      <a:pt x="3676" y="415"/>
                      <a:pt x="4589" y="552"/>
                      <a:pt x="5479" y="689"/>
                    </a:cubicBezTo>
                    <a:cubicBezTo>
                      <a:pt x="7305" y="1009"/>
                      <a:pt x="9085" y="1397"/>
                      <a:pt x="10843" y="1899"/>
                    </a:cubicBezTo>
                    <a:cubicBezTo>
                      <a:pt x="12623" y="2378"/>
                      <a:pt x="14335" y="3018"/>
                      <a:pt x="16024" y="3748"/>
                    </a:cubicBezTo>
                    <a:lnTo>
                      <a:pt x="17280" y="4296"/>
                    </a:lnTo>
                    <a:lnTo>
                      <a:pt x="18512" y="4935"/>
                    </a:lnTo>
                    <a:lnTo>
                      <a:pt x="19128" y="5232"/>
                    </a:lnTo>
                    <a:lnTo>
                      <a:pt x="19722" y="5597"/>
                    </a:lnTo>
                    <a:cubicBezTo>
                      <a:pt x="20110" y="5825"/>
                      <a:pt x="20521" y="6053"/>
                      <a:pt x="20909" y="6282"/>
                    </a:cubicBezTo>
                    <a:cubicBezTo>
                      <a:pt x="19448" y="5163"/>
                      <a:pt x="17896" y="4113"/>
                      <a:pt x="16207" y="3314"/>
                    </a:cubicBezTo>
                    <a:cubicBezTo>
                      <a:pt x="14541" y="2493"/>
                      <a:pt x="12806" y="1831"/>
                      <a:pt x="11003" y="1328"/>
                    </a:cubicBezTo>
                    <a:cubicBezTo>
                      <a:pt x="9222" y="849"/>
                      <a:pt x="7396" y="461"/>
                      <a:pt x="5547" y="233"/>
                    </a:cubicBezTo>
                    <a:cubicBezTo>
                      <a:pt x="4248" y="89"/>
                      <a:pt x="2950" y="1"/>
                      <a:pt x="165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6"/>
              <p:cNvSpPr/>
              <p:nvPr/>
            </p:nvSpPr>
            <p:spPr>
              <a:xfrm flipH="1">
                <a:off x="568221" y="2866568"/>
                <a:ext cx="1161930" cy="269453"/>
              </a:xfrm>
              <a:custGeom>
                <a:avLst/>
                <a:gdLst/>
                <a:ahLst/>
                <a:cxnLst/>
                <a:rect l="l" t="t" r="r" b="b"/>
                <a:pathLst>
                  <a:path w="33372" h="7739" extrusionOk="0">
                    <a:moveTo>
                      <a:pt x="10843" y="1"/>
                    </a:moveTo>
                    <a:cubicBezTo>
                      <a:pt x="10112" y="46"/>
                      <a:pt x="9382" y="115"/>
                      <a:pt x="8629" y="183"/>
                    </a:cubicBezTo>
                    <a:lnTo>
                      <a:pt x="7533" y="275"/>
                    </a:lnTo>
                    <a:cubicBezTo>
                      <a:pt x="7168" y="320"/>
                      <a:pt x="6803" y="389"/>
                      <a:pt x="6437" y="457"/>
                    </a:cubicBezTo>
                    <a:lnTo>
                      <a:pt x="4269" y="822"/>
                    </a:lnTo>
                    <a:cubicBezTo>
                      <a:pt x="3904" y="891"/>
                      <a:pt x="3539" y="982"/>
                      <a:pt x="3196" y="1096"/>
                    </a:cubicBezTo>
                    <a:lnTo>
                      <a:pt x="2123" y="1393"/>
                    </a:lnTo>
                    <a:lnTo>
                      <a:pt x="1" y="1986"/>
                    </a:lnTo>
                    <a:cubicBezTo>
                      <a:pt x="1439" y="1713"/>
                      <a:pt x="2877" y="1347"/>
                      <a:pt x="4315" y="1119"/>
                    </a:cubicBezTo>
                    <a:lnTo>
                      <a:pt x="6483" y="822"/>
                    </a:lnTo>
                    <a:cubicBezTo>
                      <a:pt x="6848" y="777"/>
                      <a:pt x="7214" y="708"/>
                      <a:pt x="7579" y="685"/>
                    </a:cubicBezTo>
                    <a:lnTo>
                      <a:pt x="8674" y="640"/>
                    </a:lnTo>
                    <a:cubicBezTo>
                      <a:pt x="9405" y="594"/>
                      <a:pt x="10135" y="548"/>
                      <a:pt x="10866" y="503"/>
                    </a:cubicBezTo>
                    <a:lnTo>
                      <a:pt x="13057" y="571"/>
                    </a:lnTo>
                    <a:cubicBezTo>
                      <a:pt x="13422" y="571"/>
                      <a:pt x="13787" y="571"/>
                      <a:pt x="14130" y="594"/>
                    </a:cubicBezTo>
                    <a:lnTo>
                      <a:pt x="15225" y="731"/>
                    </a:lnTo>
                    <a:cubicBezTo>
                      <a:pt x="15956" y="822"/>
                      <a:pt x="16686" y="845"/>
                      <a:pt x="17394" y="982"/>
                    </a:cubicBezTo>
                    <a:cubicBezTo>
                      <a:pt x="20292" y="1393"/>
                      <a:pt x="23100" y="2260"/>
                      <a:pt x="25793" y="3356"/>
                    </a:cubicBezTo>
                    <a:cubicBezTo>
                      <a:pt x="28487" y="4474"/>
                      <a:pt x="31066" y="5890"/>
                      <a:pt x="33371" y="7738"/>
                    </a:cubicBezTo>
                    <a:cubicBezTo>
                      <a:pt x="32321" y="6711"/>
                      <a:pt x="31112" y="5844"/>
                      <a:pt x="29879" y="5022"/>
                    </a:cubicBezTo>
                    <a:cubicBezTo>
                      <a:pt x="28624" y="4246"/>
                      <a:pt x="27323" y="3539"/>
                      <a:pt x="25976" y="2945"/>
                    </a:cubicBezTo>
                    <a:cubicBezTo>
                      <a:pt x="25291" y="2648"/>
                      <a:pt x="24629" y="2306"/>
                      <a:pt x="23922" y="2101"/>
                    </a:cubicBezTo>
                    <a:lnTo>
                      <a:pt x="22872" y="1735"/>
                    </a:lnTo>
                    <a:lnTo>
                      <a:pt x="22347" y="1553"/>
                    </a:lnTo>
                    <a:lnTo>
                      <a:pt x="21822" y="1393"/>
                    </a:lnTo>
                    <a:cubicBezTo>
                      <a:pt x="21091" y="1210"/>
                      <a:pt x="20384" y="1005"/>
                      <a:pt x="19676" y="822"/>
                    </a:cubicBezTo>
                    <a:lnTo>
                      <a:pt x="17485" y="412"/>
                    </a:lnTo>
                    <a:cubicBezTo>
                      <a:pt x="16755" y="275"/>
                      <a:pt x="16024" y="252"/>
                      <a:pt x="15271" y="160"/>
                    </a:cubicBezTo>
                    <a:lnTo>
                      <a:pt x="14175" y="46"/>
                    </a:lnTo>
                    <a:cubicBezTo>
                      <a:pt x="13810" y="23"/>
                      <a:pt x="13445" y="23"/>
                      <a:pt x="13057" y="23"/>
                    </a:cubicBezTo>
                    <a:lnTo>
                      <a:pt x="10843" y="1"/>
                    </a:ln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 flipH="1">
                <a:off x="766124" y="2928508"/>
                <a:ext cx="750247" cy="143135"/>
              </a:xfrm>
              <a:custGeom>
                <a:avLst/>
                <a:gdLst/>
                <a:ahLst/>
                <a:cxnLst/>
                <a:rect l="l" t="t" r="r" b="b"/>
                <a:pathLst>
                  <a:path w="21548" h="4111" extrusionOk="0">
                    <a:moveTo>
                      <a:pt x="5308" y="1"/>
                    </a:moveTo>
                    <a:cubicBezTo>
                      <a:pt x="3530" y="1"/>
                      <a:pt x="1734" y="268"/>
                      <a:pt x="1" y="641"/>
                    </a:cubicBezTo>
                    <a:cubicBezTo>
                      <a:pt x="480" y="595"/>
                      <a:pt x="937" y="573"/>
                      <a:pt x="1393" y="527"/>
                    </a:cubicBezTo>
                    <a:lnTo>
                      <a:pt x="2078" y="459"/>
                    </a:lnTo>
                    <a:lnTo>
                      <a:pt x="2763" y="459"/>
                    </a:lnTo>
                    <a:lnTo>
                      <a:pt x="4155" y="413"/>
                    </a:lnTo>
                    <a:lnTo>
                      <a:pt x="5524" y="459"/>
                    </a:lnTo>
                    <a:cubicBezTo>
                      <a:pt x="7351" y="550"/>
                      <a:pt x="9177" y="732"/>
                      <a:pt x="10980" y="1075"/>
                    </a:cubicBezTo>
                    <a:cubicBezTo>
                      <a:pt x="12783" y="1372"/>
                      <a:pt x="14563" y="1805"/>
                      <a:pt x="16344" y="2307"/>
                    </a:cubicBezTo>
                    <a:cubicBezTo>
                      <a:pt x="17211" y="2558"/>
                      <a:pt x="18101" y="2832"/>
                      <a:pt x="18969" y="3129"/>
                    </a:cubicBezTo>
                    <a:cubicBezTo>
                      <a:pt x="19836" y="3426"/>
                      <a:pt x="20703" y="3768"/>
                      <a:pt x="21548" y="4111"/>
                    </a:cubicBezTo>
                    <a:cubicBezTo>
                      <a:pt x="19950" y="3198"/>
                      <a:pt x="18215" y="2467"/>
                      <a:pt x="16481" y="1874"/>
                    </a:cubicBezTo>
                    <a:cubicBezTo>
                      <a:pt x="14723" y="1257"/>
                      <a:pt x="12920" y="801"/>
                      <a:pt x="11071" y="481"/>
                    </a:cubicBezTo>
                    <a:cubicBezTo>
                      <a:pt x="9245" y="162"/>
                      <a:pt x="7396" y="2"/>
                      <a:pt x="5524" y="2"/>
                    </a:cubicBezTo>
                    <a:cubicBezTo>
                      <a:pt x="5453" y="1"/>
                      <a:pt x="5380" y="1"/>
                      <a:pt x="5308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 flipH="1">
                <a:off x="1517903" y="1370808"/>
                <a:ext cx="881405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8" extrusionOk="0">
                    <a:moveTo>
                      <a:pt x="6318" y="0"/>
                    </a:moveTo>
                    <a:cubicBezTo>
                      <a:pt x="4209" y="0"/>
                      <a:pt x="2086" y="102"/>
                      <a:pt x="1" y="392"/>
                    </a:cubicBezTo>
                    <a:cubicBezTo>
                      <a:pt x="804" y="376"/>
                      <a:pt x="1607" y="349"/>
                      <a:pt x="2410" y="349"/>
                    </a:cubicBezTo>
                    <a:cubicBezTo>
                      <a:pt x="2771" y="349"/>
                      <a:pt x="3132" y="355"/>
                      <a:pt x="3493" y="369"/>
                    </a:cubicBezTo>
                    <a:cubicBezTo>
                      <a:pt x="4657" y="369"/>
                      <a:pt x="5798" y="392"/>
                      <a:pt x="6963" y="460"/>
                    </a:cubicBezTo>
                    <a:cubicBezTo>
                      <a:pt x="9268" y="620"/>
                      <a:pt x="11573" y="825"/>
                      <a:pt x="13810" y="1305"/>
                    </a:cubicBezTo>
                    <a:cubicBezTo>
                      <a:pt x="16070" y="1715"/>
                      <a:pt x="18307" y="2400"/>
                      <a:pt x="20338" y="3427"/>
                    </a:cubicBezTo>
                    <a:cubicBezTo>
                      <a:pt x="22370" y="4454"/>
                      <a:pt x="24196" y="5984"/>
                      <a:pt x="25314" y="8038"/>
                    </a:cubicBezTo>
                    <a:cubicBezTo>
                      <a:pt x="24880" y="6965"/>
                      <a:pt x="24196" y="5984"/>
                      <a:pt x="23374" y="5139"/>
                    </a:cubicBezTo>
                    <a:cubicBezTo>
                      <a:pt x="22552" y="4295"/>
                      <a:pt x="21594" y="3610"/>
                      <a:pt x="20566" y="3016"/>
                    </a:cubicBezTo>
                    <a:cubicBezTo>
                      <a:pt x="18489" y="1875"/>
                      <a:pt x="16230" y="1190"/>
                      <a:pt x="13947" y="711"/>
                    </a:cubicBezTo>
                    <a:cubicBezTo>
                      <a:pt x="11642" y="300"/>
                      <a:pt x="9314" y="49"/>
                      <a:pt x="6985" y="4"/>
                    </a:cubicBezTo>
                    <a:cubicBezTo>
                      <a:pt x="6763" y="1"/>
                      <a:pt x="6541" y="0"/>
                      <a:pt x="631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 flipH="1">
                <a:off x="1548926" y="149078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942" y="374"/>
                      <a:pt x="1869" y="340"/>
                      <a:pt x="2805" y="340"/>
                    </a:cubicBezTo>
                    <a:cubicBezTo>
                      <a:pt x="3026" y="340"/>
                      <a:pt x="3248" y="342"/>
                      <a:pt x="3470" y="347"/>
                    </a:cubicBezTo>
                    <a:cubicBezTo>
                      <a:pt x="4634" y="369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305"/>
                    </a:cubicBezTo>
                    <a:cubicBezTo>
                      <a:pt x="16069" y="1716"/>
                      <a:pt x="18284" y="2401"/>
                      <a:pt x="20315" y="3428"/>
                    </a:cubicBezTo>
                    <a:cubicBezTo>
                      <a:pt x="22346" y="4455"/>
                      <a:pt x="24195" y="5984"/>
                      <a:pt x="25291" y="8039"/>
                    </a:cubicBezTo>
                    <a:cubicBezTo>
                      <a:pt x="24857" y="6966"/>
                      <a:pt x="24172" y="5984"/>
                      <a:pt x="23351" y="5140"/>
                    </a:cubicBezTo>
                    <a:cubicBezTo>
                      <a:pt x="22529" y="4295"/>
                      <a:pt x="21570" y="3611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9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6"/>
              <p:cNvSpPr/>
              <p:nvPr/>
            </p:nvSpPr>
            <p:spPr>
              <a:xfrm flipH="1">
                <a:off x="1579913" y="1610805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0"/>
                    </a:moveTo>
                    <a:cubicBezTo>
                      <a:pt x="4190" y="0"/>
                      <a:pt x="2086" y="103"/>
                      <a:pt x="0" y="392"/>
                    </a:cubicBezTo>
                    <a:cubicBezTo>
                      <a:pt x="852" y="358"/>
                      <a:pt x="1705" y="337"/>
                      <a:pt x="2548" y="337"/>
                    </a:cubicBezTo>
                    <a:cubicBezTo>
                      <a:pt x="2856" y="337"/>
                      <a:pt x="3164" y="340"/>
                      <a:pt x="3470" y="346"/>
                    </a:cubicBezTo>
                    <a:cubicBezTo>
                      <a:pt x="4634" y="369"/>
                      <a:pt x="5798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69" y="1716"/>
                      <a:pt x="18283" y="2400"/>
                      <a:pt x="20338" y="3428"/>
                    </a:cubicBezTo>
                    <a:cubicBezTo>
                      <a:pt x="22369" y="4455"/>
                      <a:pt x="24195" y="5984"/>
                      <a:pt x="25291" y="8038"/>
                    </a:cubicBezTo>
                    <a:cubicBezTo>
                      <a:pt x="24857" y="6965"/>
                      <a:pt x="24172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6" y="1191"/>
                      <a:pt x="13924" y="711"/>
                    </a:cubicBezTo>
                    <a:cubicBezTo>
                      <a:pt x="11618" y="278"/>
                      <a:pt x="9290" y="49"/>
                      <a:pt x="6962" y="4"/>
                    </a:cubicBezTo>
                    <a:cubicBezTo>
                      <a:pt x="6740" y="2"/>
                      <a:pt x="6518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6"/>
              <p:cNvSpPr/>
              <p:nvPr/>
            </p:nvSpPr>
            <p:spPr>
              <a:xfrm flipH="1">
                <a:off x="1610100" y="1730821"/>
                <a:ext cx="881370" cy="279863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38" extrusionOk="0">
                    <a:moveTo>
                      <a:pt x="6295" y="0"/>
                    </a:moveTo>
                    <a:cubicBezTo>
                      <a:pt x="4189" y="0"/>
                      <a:pt x="2085" y="102"/>
                      <a:pt x="0" y="391"/>
                    </a:cubicBezTo>
                    <a:cubicBezTo>
                      <a:pt x="852" y="358"/>
                      <a:pt x="1704" y="337"/>
                      <a:pt x="2557" y="337"/>
                    </a:cubicBezTo>
                    <a:cubicBezTo>
                      <a:pt x="2869" y="337"/>
                      <a:pt x="3180" y="340"/>
                      <a:pt x="3492" y="346"/>
                    </a:cubicBezTo>
                    <a:cubicBezTo>
                      <a:pt x="4634" y="369"/>
                      <a:pt x="5798" y="391"/>
                      <a:pt x="6962" y="460"/>
                    </a:cubicBezTo>
                    <a:cubicBezTo>
                      <a:pt x="9267" y="597"/>
                      <a:pt x="11550" y="825"/>
                      <a:pt x="13809" y="1304"/>
                    </a:cubicBezTo>
                    <a:cubicBezTo>
                      <a:pt x="16069" y="1715"/>
                      <a:pt x="18283" y="2400"/>
                      <a:pt x="20337" y="3427"/>
                    </a:cubicBezTo>
                    <a:cubicBezTo>
                      <a:pt x="22369" y="4454"/>
                      <a:pt x="24195" y="5984"/>
                      <a:pt x="25313" y="8038"/>
                    </a:cubicBezTo>
                    <a:cubicBezTo>
                      <a:pt x="24857" y="6942"/>
                      <a:pt x="24172" y="5984"/>
                      <a:pt x="23373" y="5139"/>
                    </a:cubicBezTo>
                    <a:cubicBezTo>
                      <a:pt x="22529" y="4294"/>
                      <a:pt x="21570" y="3587"/>
                      <a:pt x="20543" y="3016"/>
                    </a:cubicBezTo>
                    <a:cubicBezTo>
                      <a:pt x="18489" y="1875"/>
                      <a:pt x="16206" y="1190"/>
                      <a:pt x="13924" y="711"/>
                    </a:cubicBezTo>
                    <a:cubicBezTo>
                      <a:pt x="11618" y="277"/>
                      <a:pt x="9290" y="49"/>
                      <a:pt x="6962" y="3"/>
                    </a:cubicBezTo>
                    <a:cubicBezTo>
                      <a:pt x="6740" y="1"/>
                      <a:pt x="6517" y="0"/>
                      <a:pt x="6295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6"/>
              <p:cNvSpPr/>
              <p:nvPr/>
            </p:nvSpPr>
            <p:spPr>
              <a:xfrm flipH="1">
                <a:off x="1641088" y="1850802"/>
                <a:ext cx="881405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39" extrusionOk="0">
                    <a:moveTo>
                      <a:pt x="6313" y="1"/>
                    </a:moveTo>
                    <a:cubicBezTo>
                      <a:pt x="4190" y="1"/>
                      <a:pt x="2086" y="103"/>
                      <a:pt x="1" y="392"/>
                    </a:cubicBezTo>
                    <a:cubicBezTo>
                      <a:pt x="853" y="359"/>
                      <a:pt x="1705" y="337"/>
                      <a:pt x="2557" y="337"/>
                    </a:cubicBezTo>
                    <a:cubicBezTo>
                      <a:pt x="2869" y="337"/>
                      <a:pt x="3181" y="340"/>
                      <a:pt x="3493" y="346"/>
                    </a:cubicBezTo>
                    <a:cubicBezTo>
                      <a:pt x="4657" y="369"/>
                      <a:pt x="5799" y="392"/>
                      <a:pt x="6963" y="460"/>
                    </a:cubicBezTo>
                    <a:cubicBezTo>
                      <a:pt x="9268" y="597"/>
                      <a:pt x="11573" y="826"/>
                      <a:pt x="13810" y="1305"/>
                    </a:cubicBezTo>
                    <a:cubicBezTo>
                      <a:pt x="16070" y="1716"/>
                      <a:pt x="18307" y="2401"/>
                      <a:pt x="20338" y="3428"/>
                    </a:cubicBezTo>
                    <a:cubicBezTo>
                      <a:pt x="22370" y="4455"/>
                      <a:pt x="24196" y="5984"/>
                      <a:pt x="25314" y="8038"/>
                    </a:cubicBezTo>
                    <a:cubicBezTo>
                      <a:pt x="24880" y="6943"/>
                      <a:pt x="24196" y="5984"/>
                      <a:pt x="23374" y="5140"/>
                    </a:cubicBezTo>
                    <a:cubicBezTo>
                      <a:pt x="22552" y="4295"/>
                      <a:pt x="21594" y="3588"/>
                      <a:pt x="20567" y="3017"/>
                    </a:cubicBezTo>
                    <a:cubicBezTo>
                      <a:pt x="18489" y="1876"/>
                      <a:pt x="16230" y="1191"/>
                      <a:pt x="13924" y="712"/>
                    </a:cubicBezTo>
                    <a:cubicBezTo>
                      <a:pt x="11642" y="278"/>
                      <a:pt x="9314" y="50"/>
                      <a:pt x="6985" y="4"/>
                    </a:cubicBezTo>
                    <a:cubicBezTo>
                      <a:pt x="6761" y="2"/>
                      <a:pt x="6537" y="1"/>
                      <a:pt x="6313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6"/>
              <p:cNvSpPr/>
              <p:nvPr/>
            </p:nvSpPr>
            <p:spPr>
              <a:xfrm flipH="1">
                <a:off x="1672110" y="1970818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6" y="0"/>
                    </a:moveTo>
                    <a:cubicBezTo>
                      <a:pt x="4190" y="0"/>
                      <a:pt x="2086" y="103"/>
                      <a:pt x="1" y="392"/>
                    </a:cubicBezTo>
                    <a:cubicBezTo>
                      <a:pt x="853" y="358"/>
                      <a:pt x="1693" y="337"/>
                      <a:pt x="2538" y="337"/>
                    </a:cubicBezTo>
                    <a:cubicBezTo>
                      <a:pt x="2848" y="337"/>
                      <a:pt x="3158" y="340"/>
                      <a:pt x="3470" y="346"/>
                    </a:cubicBezTo>
                    <a:cubicBezTo>
                      <a:pt x="4634" y="346"/>
                      <a:pt x="5775" y="392"/>
                      <a:pt x="6939" y="460"/>
                    </a:cubicBezTo>
                    <a:cubicBezTo>
                      <a:pt x="9245" y="597"/>
                      <a:pt x="11550" y="825"/>
                      <a:pt x="13810" y="1305"/>
                    </a:cubicBezTo>
                    <a:cubicBezTo>
                      <a:pt x="16070" y="1715"/>
                      <a:pt x="18284" y="2377"/>
                      <a:pt x="20315" y="3427"/>
                    </a:cubicBezTo>
                    <a:cubicBezTo>
                      <a:pt x="22347" y="4455"/>
                      <a:pt x="24195" y="5984"/>
                      <a:pt x="25291" y="8038"/>
                    </a:cubicBezTo>
                    <a:cubicBezTo>
                      <a:pt x="24857" y="6942"/>
                      <a:pt x="24173" y="5984"/>
                      <a:pt x="23351" y="5139"/>
                    </a:cubicBezTo>
                    <a:cubicBezTo>
                      <a:pt x="22529" y="4295"/>
                      <a:pt x="21570" y="3587"/>
                      <a:pt x="20543" y="3017"/>
                    </a:cubicBezTo>
                    <a:cubicBezTo>
                      <a:pt x="18489" y="1875"/>
                      <a:pt x="16207" y="1190"/>
                      <a:pt x="13924" y="711"/>
                    </a:cubicBezTo>
                    <a:cubicBezTo>
                      <a:pt x="11619" y="277"/>
                      <a:pt x="9290" y="49"/>
                      <a:pt x="6962" y="4"/>
                    </a:cubicBezTo>
                    <a:cubicBezTo>
                      <a:pt x="6740" y="1"/>
                      <a:pt x="6518" y="0"/>
                      <a:pt x="6296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6"/>
              <p:cNvSpPr/>
              <p:nvPr/>
            </p:nvSpPr>
            <p:spPr>
              <a:xfrm flipH="1">
                <a:off x="1703098" y="2090799"/>
                <a:ext cx="880569" cy="27989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8039" extrusionOk="0">
                    <a:moveTo>
                      <a:pt x="6295" y="1"/>
                    </a:moveTo>
                    <a:cubicBezTo>
                      <a:pt x="4190" y="1"/>
                      <a:pt x="2086" y="103"/>
                      <a:pt x="0" y="392"/>
                    </a:cubicBezTo>
                    <a:cubicBezTo>
                      <a:pt x="853" y="359"/>
                      <a:pt x="1705" y="338"/>
                      <a:pt x="2548" y="338"/>
                    </a:cubicBezTo>
                    <a:cubicBezTo>
                      <a:pt x="2857" y="338"/>
                      <a:pt x="3164" y="340"/>
                      <a:pt x="3470" y="347"/>
                    </a:cubicBezTo>
                    <a:cubicBezTo>
                      <a:pt x="4634" y="347"/>
                      <a:pt x="5798" y="392"/>
                      <a:pt x="6939" y="461"/>
                    </a:cubicBezTo>
                    <a:cubicBezTo>
                      <a:pt x="9245" y="598"/>
                      <a:pt x="11550" y="826"/>
                      <a:pt x="13810" y="1282"/>
                    </a:cubicBezTo>
                    <a:cubicBezTo>
                      <a:pt x="16069" y="1716"/>
                      <a:pt x="18283" y="2378"/>
                      <a:pt x="20338" y="3405"/>
                    </a:cubicBezTo>
                    <a:cubicBezTo>
                      <a:pt x="22369" y="4455"/>
                      <a:pt x="24195" y="5984"/>
                      <a:pt x="25291" y="8039"/>
                    </a:cubicBezTo>
                    <a:cubicBezTo>
                      <a:pt x="24857" y="6943"/>
                      <a:pt x="24172" y="5984"/>
                      <a:pt x="23351" y="5140"/>
                    </a:cubicBezTo>
                    <a:cubicBezTo>
                      <a:pt x="22529" y="4295"/>
                      <a:pt x="21570" y="3588"/>
                      <a:pt x="20543" y="3017"/>
                    </a:cubicBezTo>
                    <a:cubicBezTo>
                      <a:pt x="18489" y="1876"/>
                      <a:pt x="16206" y="1191"/>
                      <a:pt x="13924" y="712"/>
                    </a:cubicBezTo>
                    <a:cubicBezTo>
                      <a:pt x="11618" y="278"/>
                      <a:pt x="9290" y="50"/>
                      <a:pt x="6962" y="4"/>
                    </a:cubicBezTo>
                    <a:cubicBezTo>
                      <a:pt x="6740" y="2"/>
                      <a:pt x="6518" y="1"/>
                      <a:pt x="6295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6"/>
              <p:cNvSpPr/>
              <p:nvPr/>
            </p:nvSpPr>
            <p:spPr>
              <a:xfrm flipH="1">
                <a:off x="1733285" y="2210606"/>
                <a:ext cx="881370" cy="280107"/>
              </a:xfrm>
              <a:custGeom>
                <a:avLst/>
                <a:gdLst/>
                <a:ahLst/>
                <a:cxnLst/>
                <a:rect l="l" t="t" r="r" b="b"/>
                <a:pathLst>
                  <a:path w="25314" h="8045" extrusionOk="0">
                    <a:moveTo>
                      <a:pt x="5984" y="0"/>
                    </a:moveTo>
                    <a:cubicBezTo>
                      <a:pt x="3982" y="0"/>
                      <a:pt x="1983" y="123"/>
                      <a:pt x="0" y="398"/>
                    </a:cubicBezTo>
                    <a:cubicBezTo>
                      <a:pt x="852" y="364"/>
                      <a:pt x="1705" y="343"/>
                      <a:pt x="2557" y="343"/>
                    </a:cubicBezTo>
                    <a:cubicBezTo>
                      <a:pt x="2869" y="343"/>
                      <a:pt x="3181" y="346"/>
                      <a:pt x="3492" y="352"/>
                    </a:cubicBezTo>
                    <a:cubicBezTo>
                      <a:pt x="4634" y="352"/>
                      <a:pt x="5798" y="398"/>
                      <a:pt x="6962" y="466"/>
                    </a:cubicBezTo>
                    <a:cubicBezTo>
                      <a:pt x="9267" y="603"/>
                      <a:pt x="11550" y="832"/>
                      <a:pt x="13809" y="1288"/>
                    </a:cubicBezTo>
                    <a:cubicBezTo>
                      <a:pt x="16069" y="1722"/>
                      <a:pt x="18283" y="2384"/>
                      <a:pt x="20338" y="3411"/>
                    </a:cubicBezTo>
                    <a:cubicBezTo>
                      <a:pt x="22369" y="4461"/>
                      <a:pt x="24195" y="5967"/>
                      <a:pt x="25313" y="8044"/>
                    </a:cubicBezTo>
                    <a:cubicBezTo>
                      <a:pt x="24857" y="6949"/>
                      <a:pt x="24172" y="5990"/>
                      <a:pt x="23373" y="5145"/>
                    </a:cubicBezTo>
                    <a:cubicBezTo>
                      <a:pt x="22529" y="4301"/>
                      <a:pt x="21570" y="3593"/>
                      <a:pt x="20543" y="3023"/>
                    </a:cubicBezTo>
                    <a:cubicBezTo>
                      <a:pt x="18489" y="1881"/>
                      <a:pt x="16206" y="1197"/>
                      <a:pt x="13924" y="717"/>
                    </a:cubicBezTo>
                    <a:cubicBezTo>
                      <a:pt x="11618" y="284"/>
                      <a:pt x="9290" y="55"/>
                      <a:pt x="6962" y="10"/>
                    </a:cubicBezTo>
                    <a:cubicBezTo>
                      <a:pt x="6636" y="3"/>
                      <a:pt x="6310" y="0"/>
                      <a:pt x="598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6"/>
              <p:cNvSpPr/>
              <p:nvPr/>
            </p:nvSpPr>
            <p:spPr>
              <a:xfrm flipH="1">
                <a:off x="1764272" y="2330588"/>
                <a:ext cx="881405" cy="279341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8023" extrusionOk="0">
                    <a:moveTo>
                      <a:pt x="5999" y="1"/>
                    </a:moveTo>
                    <a:cubicBezTo>
                      <a:pt x="3983" y="1"/>
                      <a:pt x="1983" y="124"/>
                      <a:pt x="1" y="398"/>
                    </a:cubicBezTo>
                    <a:cubicBezTo>
                      <a:pt x="853" y="365"/>
                      <a:pt x="1705" y="344"/>
                      <a:pt x="2558" y="344"/>
                    </a:cubicBezTo>
                    <a:cubicBezTo>
                      <a:pt x="2869" y="344"/>
                      <a:pt x="3181" y="347"/>
                      <a:pt x="3493" y="353"/>
                    </a:cubicBezTo>
                    <a:cubicBezTo>
                      <a:pt x="4657" y="353"/>
                      <a:pt x="5799" y="398"/>
                      <a:pt x="6963" y="467"/>
                    </a:cubicBezTo>
                    <a:cubicBezTo>
                      <a:pt x="9268" y="604"/>
                      <a:pt x="11573" y="832"/>
                      <a:pt x="13810" y="1289"/>
                    </a:cubicBezTo>
                    <a:cubicBezTo>
                      <a:pt x="16070" y="1722"/>
                      <a:pt x="18307" y="2384"/>
                      <a:pt x="20338" y="3411"/>
                    </a:cubicBezTo>
                    <a:cubicBezTo>
                      <a:pt x="22370" y="4461"/>
                      <a:pt x="24196" y="5968"/>
                      <a:pt x="25314" y="8022"/>
                    </a:cubicBezTo>
                    <a:cubicBezTo>
                      <a:pt x="24881" y="6949"/>
                      <a:pt x="24196" y="5991"/>
                      <a:pt x="23374" y="5123"/>
                    </a:cubicBezTo>
                    <a:cubicBezTo>
                      <a:pt x="22552" y="4302"/>
                      <a:pt x="21594" y="3594"/>
                      <a:pt x="20567" y="3023"/>
                    </a:cubicBezTo>
                    <a:cubicBezTo>
                      <a:pt x="18489" y="1882"/>
                      <a:pt x="16230" y="1197"/>
                      <a:pt x="13924" y="718"/>
                    </a:cubicBezTo>
                    <a:cubicBezTo>
                      <a:pt x="11642" y="284"/>
                      <a:pt x="9314" y="56"/>
                      <a:pt x="6986" y="10"/>
                    </a:cubicBezTo>
                    <a:cubicBezTo>
                      <a:pt x="6656" y="4"/>
                      <a:pt x="6327" y="1"/>
                      <a:pt x="5999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6"/>
              <p:cNvSpPr/>
              <p:nvPr/>
            </p:nvSpPr>
            <p:spPr>
              <a:xfrm flipH="1">
                <a:off x="445838" y="1601231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0"/>
                    </a:moveTo>
                    <a:cubicBezTo>
                      <a:pt x="7102" y="0"/>
                      <a:pt x="6781" y="9"/>
                      <a:pt x="6460" y="28"/>
                    </a:cubicBezTo>
                    <a:cubicBezTo>
                      <a:pt x="5296" y="119"/>
                      <a:pt x="4132" y="324"/>
                      <a:pt x="3013" y="712"/>
                    </a:cubicBezTo>
                    <a:cubicBezTo>
                      <a:pt x="1918" y="1123"/>
                      <a:pt x="868" y="1717"/>
                      <a:pt x="0" y="2493"/>
                    </a:cubicBezTo>
                    <a:cubicBezTo>
                      <a:pt x="1895" y="1123"/>
                      <a:pt x="4200" y="553"/>
                      <a:pt x="6483" y="484"/>
                    </a:cubicBezTo>
                    <a:cubicBezTo>
                      <a:pt x="6554" y="483"/>
                      <a:pt x="6626" y="483"/>
                      <a:pt x="6698" y="483"/>
                    </a:cubicBezTo>
                    <a:cubicBezTo>
                      <a:pt x="8910" y="483"/>
                      <a:pt x="11140" y="823"/>
                      <a:pt x="13285" y="1420"/>
                    </a:cubicBezTo>
                    <a:cubicBezTo>
                      <a:pt x="15521" y="1968"/>
                      <a:pt x="17690" y="2767"/>
                      <a:pt x="19835" y="3657"/>
                    </a:cubicBezTo>
                    <a:cubicBezTo>
                      <a:pt x="20885" y="4091"/>
                      <a:pt x="21958" y="4547"/>
                      <a:pt x="22985" y="5049"/>
                    </a:cubicBezTo>
                    <a:cubicBezTo>
                      <a:pt x="24058" y="5529"/>
                      <a:pt x="25085" y="6054"/>
                      <a:pt x="26112" y="6601"/>
                    </a:cubicBezTo>
                    <a:cubicBezTo>
                      <a:pt x="24172" y="5300"/>
                      <a:pt x="22118" y="4205"/>
                      <a:pt x="19995" y="3223"/>
                    </a:cubicBezTo>
                    <a:cubicBezTo>
                      <a:pt x="17895" y="2265"/>
                      <a:pt x="15681" y="1443"/>
                      <a:pt x="13422" y="849"/>
                    </a:cubicBezTo>
                    <a:cubicBezTo>
                      <a:pt x="11470" y="357"/>
                      <a:pt x="9451" y="0"/>
                      <a:pt x="7422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6"/>
              <p:cNvSpPr/>
              <p:nvPr/>
            </p:nvSpPr>
            <p:spPr>
              <a:xfrm flipH="1">
                <a:off x="470489" y="1722813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48" y="0"/>
                    </a:moveTo>
                    <a:cubicBezTo>
                      <a:pt x="7127" y="0"/>
                      <a:pt x="6805" y="9"/>
                      <a:pt x="6483" y="28"/>
                    </a:cubicBezTo>
                    <a:cubicBezTo>
                      <a:pt x="5296" y="119"/>
                      <a:pt x="4132" y="325"/>
                      <a:pt x="3014" y="713"/>
                    </a:cubicBezTo>
                    <a:cubicBezTo>
                      <a:pt x="1918" y="1124"/>
                      <a:pt x="868" y="1694"/>
                      <a:pt x="1" y="2493"/>
                    </a:cubicBezTo>
                    <a:cubicBezTo>
                      <a:pt x="1895" y="1124"/>
                      <a:pt x="4223" y="530"/>
                      <a:pt x="6483" y="484"/>
                    </a:cubicBezTo>
                    <a:cubicBezTo>
                      <a:pt x="6555" y="484"/>
                      <a:pt x="6628" y="483"/>
                      <a:pt x="6700" y="483"/>
                    </a:cubicBezTo>
                    <a:cubicBezTo>
                      <a:pt x="8932" y="483"/>
                      <a:pt x="11140" y="823"/>
                      <a:pt x="13285" y="1420"/>
                    </a:cubicBezTo>
                    <a:cubicBezTo>
                      <a:pt x="15522" y="1968"/>
                      <a:pt x="17690" y="2767"/>
                      <a:pt x="19836" y="3634"/>
                    </a:cubicBezTo>
                    <a:cubicBezTo>
                      <a:pt x="20909" y="4091"/>
                      <a:pt x="21959" y="4547"/>
                      <a:pt x="23009" y="5049"/>
                    </a:cubicBezTo>
                    <a:cubicBezTo>
                      <a:pt x="24059" y="5529"/>
                      <a:pt x="25086" y="6054"/>
                      <a:pt x="26113" y="6602"/>
                    </a:cubicBezTo>
                    <a:cubicBezTo>
                      <a:pt x="24196" y="5301"/>
                      <a:pt x="22118" y="4205"/>
                      <a:pt x="20018" y="3223"/>
                    </a:cubicBezTo>
                    <a:cubicBezTo>
                      <a:pt x="17896" y="2265"/>
                      <a:pt x="15705" y="1443"/>
                      <a:pt x="13445" y="827"/>
                    </a:cubicBezTo>
                    <a:cubicBezTo>
                      <a:pt x="11475" y="354"/>
                      <a:pt x="9471" y="0"/>
                      <a:pt x="7448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6"/>
              <p:cNvSpPr/>
              <p:nvPr/>
            </p:nvSpPr>
            <p:spPr>
              <a:xfrm flipH="1">
                <a:off x="494304" y="1844361"/>
                <a:ext cx="909224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4" h="6603" extrusionOk="0">
                    <a:moveTo>
                      <a:pt x="7464" y="0"/>
                    </a:moveTo>
                    <a:cubicBezTo>
                      <a:pt x="7130" y="0"/>
                      <a:pt x="6795" y="10"/>
                      <a:pt x="6461" y="29"/>
                    </a:cubicBezTo>
                    <a:cubicBezTo>
                      <a:pt x="5274" y="98"/>
                      <a:pt x="4110" y="326"/>
                      <a:pt x="3014" y="714"/>
                    </a:cubicBezTo>
                    <a:cubicBezTo>
                      <a:pt x="1895" y="1125"/>
                      <a:pt x="868" y="1695"/>
                      <a:pt x="1" y="2471"/>
                    </a:cubicBezTo>
                    <a:cubicBezTo>
                      <a:pt x="1895" y="1102"/>
                      <a:pt x="4201" y="531"/>
                      <a:pt x="6483" y="486"/>
                    </a:cubicBezTo>
                    <a:cubicBezTo>
                      <a:pt x="6612" y="483"/>
                      <a:pt x="6740" y="482"/>
                      <a:pt x="6869" y="482"/>
                    </a:cubicBezTo>
                    <a:cubicBezTo>
                      <a:pt x="9023" y="482"/>
                      <a:pt x="11174" y="839"/>
                      <a:pt x="13285" y="1399"/>
                    </a:cubicBezTo>
                    <a:cubicBezTo>
                      <a:pt x="15499" y="1969"/>
                      <a:pt x="17691" y="2768"/>
                      <a:pt x="19813" y="3636"/>
                    </a:cubicBezTo>
                    <a:cubicBezTo>
                      <a:pt x="20886" y="4069"/>
                      <a:pt x="21936" y="4549"/>
                      <a:pt x="22986" y="5051"/>
                    </a:cubicBezTo>
                    <a:cubicBezTo>
                      <a:pt x="24036" y="5530"/>
                      <a:pt x="25086" y="6055"/>
                      <a:pt x="26113" y="6603"/>
                    </a:cubicBezTo>
                    <a:cubicBezTo>
                      <a:pt x="24173" y="5302"/>
                      <a:pt x="22119" y="4206"/>
                      <a:pt x="19996" y="3225"/>
                    </a:cubicBezTo>
                    <a:cubicBezTo>
                      <a:pt x="17873" y="2243"/>
                      <a:pt x="15682" y="1444"/>
                      <a:pt x="13422" y="828"/>
                    </a:cubicBezTo>
                    <a:cubicBezTo>
                      <a:pt x="11484" y="339"/>
                      <a:pt x="9479" y="0"/>
                      <a:pt x="7464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6"/>
              <p:cNvSpPr/>
              <p:nvPr/>
            </p:nvSpPr>
            <p:spPr>
              <a:xfrm flipH="1">
                <a:off x="518955" y="1965944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64" y="1"/>
                    </a:moveTo>
                    <a:cubicBezTo>
                      <a:pt x="7129" y="1"/>
                      <a:pt x="6795" y="10"/>
                      <a:pt x="6460" y="29"/>
                    </a:cubicBezTo>
                    <a:cubicBezTo>
                      <a:pt x="5296" y="98"/>
                      <a:pt x="4132" y="326"/>
                      <a:pt x="3013" y="714"/>
                    </a:cubicBezTo>
                    <a:cubicBezTo>
                      <a:pt x="1918" y="1125"/>
                      <a:pt x="868" y="1696"/>
                      <a:pt x="0" y="2472"/>
                    </a:cubicBezTo>
                    <a:cubicBezTo>
                      <a:pt x="1895" y="1102"/>
                      <a:pt x="4200" y="532"/>
                      <a:pt x="6483" y="486"/>
                    </a:cubicBezTo>
                    <a:cubicBezTo>
                      <a:pt x="6611" y="483"/>
                      <a:pt x="6740" y="482"/>
                      <a:pt x="6868" y="482"/>
                    </a:cubicBezTo>
                    <a:cubicBezTo>
                      <a:pt x="9024" y="482"/>
                      <a:pt x="11195" y="839"/>
                      <a:pt x="13285" y="1399"/>
                    </a:cubicBezTo>
                    <a:cubicBezTo>
                      <a:pt x="15522" y="1947"/>
                      <a:pt x="17690" y="2768"/>
                      <a:pt x="19836" y="3636"/>
                    </a:cubicBezTo>
                    <a:cubicBezTo>
                      <a:pt x="20886" y="4070"/>
                      <a:pt x="21958" y="4549"/>
                      <a:pt x="22985" y="5051"/>
                    </a:cubicBezTo>
                    <a:cubicBezTo>
                      <a:pt x="24058" y="5530"/>
                      <a:pt x="25085" y="6055"/>
                      <a:pt x="26113" y="6580"/>
                    </a:cubicBezTo>
                    <a:cubicBezTo>
                      <a:pt x="24172" y="5302"/>
                      <a:pt x="22118" y="4206"/>
                      <a:pt x="19995" y="3225"/>
                    </a:cubicBezTo>
                    <a:cubicBezTo>
                      <a:pt x="17895" y="2244"/>
                      <a:pt x="15681" y="1445"/>
                      <a:pt x="13422" y="828"/>
                    </a:cubicBezTo>
                    <a:cubicBezTo>
                      <a:pt x="11484" y="339"/>
                      <a:pt x="9478" y="1"/>
                      <a:pt x="7464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6"/>
              <p:cNvSpPr/>
              <p:nvPr/>
            </p:nvSpPr>
            <p:spPr>
              <a:xfrm flipH="1">
                <a:off x="543605" y="2087527"/>
                <a:ext cx="909189" cy="229134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1" extrusionOk="0">
                    <a:moveTo>
                      <a:pt x="7486" y="1"/>
                    </a:moveTo>
                    <a:cubicBezTo>
                      <a:pt x="7152" y="1"/>
                      <a:pt x="6818" y="10"/>
                      <a:pt x="6483" y="30"/>
                    </a:cubicBezTo>
                    <a:cubicBezTo>
                      <a:pt x="5296" y="98"/>
                      <a:pt x="4132" y="304"/>
                      <a:pt x="3014" y="714"/>
                    </a:cubicBezTo>
                    <a:cubicBezTo>
                      <a:pt x="1918" y="1103"/>
                      <a:pt x="868" y="1696"/>
                      <a:pt x="1" y="2472"/>
                    </a:cubicBezTo>
                    <a:cubicBezTo>
                      <a:pt x="1895" y="1103"/>
                      <a:pt x="4223" y="532"/>
                      <a:pt x="6483" y="486"/>
                    </a:cubicBezTo>
                    <a:cubicBezTo>
                      <a:pt x="6613" y="484"/>
                      <a:pt x="6742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47"/>
                      <a:pt x="17690" y="2746"/>
                      <a:pt x="19836" y="3636"/>
                    </a:cubicBezTo>
                    <a:cubicBezTo>
                      <a:pt x="20909" y="4070"/>
                      <a:pt x="21959" y="4549"/>
                      <a:pt x="23009" y="5028"/>
                    </a:cubicBezTo>
                    <a:cubicBezTo>
                      <a:pt x="24059" y="5508"/>
                      <a:pt x="25086" y="6056"/>
                      <a:pt x="26113" y="6581"/>
                    </a:cubicBezTo>
                    <a:cubicBezTo>
                      <a:pt x="24196" y="5302"/>
                      <a:pt x="22118" y="4184"/>
                      <a:pt x="20019" y="3202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8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6"/>
              <p:cNvSpPr/>
              <p:nvPr/>
            </p:nvSpPr>
            <p:spPr>
              <a:xfrm flipH="1">
                <a:off x="567421" y="2208378"/>
                <a:ext cx="909189" cy="22986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2" extrusionOk="0">
                    <a:moveTo>
                      <a:pt x="7422" y="1"/>
                    </a:moveTo>
                    <a:cubicBezTo>
                      <a:pt x="7101" y="1"/>
                      <a:pt x="6781" y="9"/>
                      <a:pt x="6460" y="28"/>
                    </a:cubicBezTo>
                    <a:cubicBezTo>
                      <a:pt x="5273" y="119"/>
                      <a:pt x="4109" y="325"/>
                      <a:pt x="3013" y="713"/>
                    </a:cubicBezTo>
                    <a:cubicBezTo>
                      <a:pt x="1895" y="1124"/>
                      <a:pt x="867" y="1717"/>
                      <a:pt x="0" y="2493"/>
                    </a:cubicBezTo>
                    <a:cubicBezTo>
                      <a:pt x="1895" y="1124"/>
                      <a:pt x="4200" y="553"/>
                      <a:pt x="6482" y="485"/>
                    </a:cubicBezTo>
                    <a:cubicBezTo>
                      <a:pt x="6554" y="484"/>
                      <a:pt x="6626" y="484"/>
                      <a:pt x="6697" y="484"/>
                    </a:cubicBezTo>
                    <a:cubicBezTo>
                      <a:pt x="8908" y="484"/>
                      <a:pt x="11118" y="824"/>
                      <a:pt x="13284" y="1420"/>
                    </a:cubicBezTo>
                    <a:cubicBezTo>
                      <a:pt x="15498" y="1968"/>
                      <a:pt x="17690" y="2767"/>
                      <a:pt x="19812" y="3657"/>
                    </a:cubicBezTo>
                    <a:cubicBezTo>
                      <a:pt x="20885" y="4091"/>
                      <a:pt x="21935" y="4548"/>
                      <a:pt x="22985" y="5050"/>
                    </a:cubicBezTo>
                    <a:cubicBezTo>
                      <a:pt x="24035" y="5529"/>
                      <a:pt x="25085" y="6054"/>
                      <a:pt x="26112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72" y="2265"/>
                      <a:pt x="15681" y="1443"/>
                      <a:pt x="13421" y="850"/>
                    </a:cubicBezTo>
                    <a:cubicBezTo>
                      <a:pt x="11470" y="357"/>
                      <a:pt x="9451" y="1"/>
                      <a:pt x="7422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6"/>
              <p:cNvSpPr/>
              <p:nvPr/>
            </p:nvSpPr>
            <p:spPr>
              <a:xfrm flipH="1">
                <a:off x="592071" y="2329961"/>
                <a:ext cx="909189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3" extrusionOk="0">
                    <a:moveTo>
                      <a:pt x="7426" y="1"/>
                    </a:moveTo>
                    <a:cubicBezTo>
                      <a:pt x="7104" y="1"/>
                      <a:pt x="6782" y="10"/>
                      <a:pt x="6460" y="28"/>
                    </a:cubicBezTo>
                    <a:cubicBezTo>
                      <a:pt x="5296" y="97"/>
                      <a:pt x="4109" y="325"/>
                      <a:pt x="3013" y="713"/>
                    </a:cubicBezTo>
                    <a:cubicBezTo>
                      <a:pt x="1918" y="1124"/>
                      <a:pt x="868" y="1695"/>
                      <a:pt x="0" y="2494"/>
                    </a:cubicBezTo>
                    <a:cubicBezTo>
                      <a:pt x="1895" y="1124"/>
                      <a:pt x="4200" y="531"/>
                      <a:pt x="6483" y="485"/>
                    </a:cubicBezTo>
                    <a:cubicBezTo>
                      <a:pt x="6611" y="482"/>
                      <a:pt x="6739" y="481"/>
                      <a:pt x="6868" y="481"/>
                    </a:cubicBezTo>
                    <a:cubicBezTo>
                      <a:pt x="9024" y="481"/>
                      <a:pt x="11195" y="839"/>
                      <a:pt x="13285" y="1421"/>
                    </a:cubicBezTo>
                    <a:cubicBezTo>
                      <a:pt x="15522" y="1969"/>
                      <a:pt x="17690" y="2767"/>
                      <a:pt x="19836" y="3635"/>
                    </a:cubicBezTo>
                    <a:cubicBezTo>
                      <a:pt x="20886" y="4068"/>
                      <a:pt x="21958" y="4548"/>
                      <a:pt x="22986" y="5050"/>
                    </a:cubicBezTo>
                    <a:cubicBezTo>
                      <a:pt x="24058" y="5529"/>
                      <a:pt x="25085" y="6054"/>
                      <a:pt x="26113" y="6602"/>
                    </a:cubicBezTo>
                    <a:cubicBezTo>
                      <a:pt x="24172" y="5301"/>
                      <a:pt x="22118" y="4205"/>
                      <a:pt x="19995" y="3224"/>
                    </a:cubicBezTo>
                    <a:cubicBezTo>
                      <a:pt x="17895" y="2242"/>
                      <a:pt x="15681" y="1444"/>
                      <a:pt x="13422" y="827"/>
                    </a:cubicBezTo>
                    <a:cubicBezTo>
                      <a:pt x="11471" y="355"/>
                      <a:pt x="9453" y="1"/>
                      <a:pt x="7426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6"/>
              <p:cNvSpPr/>
              <p:nvPr/>
            </p:nvSpPr>
            <p:spPr>
              <a:xfrm flipH="1">
                <a:off x="616722" y="2451509"/>
                <a:ext cx="909189" cy="229935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604" extrusionOk="0">
                    <a:moveTo>
                      <a:pt x="7471" y="1"/>
                    </a:moveTo>
                    <a:cubicBezTo>
                      <a:pt x="7135" y="1"/>
                      <a:pt x="6798" y="10"/>
                      <a:pt x="6460" y="30"/>
                    </a:cubicBezTo>
                    <a:cubicBezTo>
                      <a:pt x="5296" y="98"/>
                      <a:pt x="4132" y="326"/>
                      <a:pt x="3014" y="714"/>
                    </a:cubicBezTo>
                    <a:cubicBezTo>
                      <a:pt x="1918" y="1125"/>
                      <a:pt x="868" y="1696"/>
                      <a:pt x="1" y="2472"/>
                    </a:cubicBezTo>
                    <a:cubicBezTo>
                      <a:pt x="1895" y="1102"/>
                      <a:pt x="4224" y="532"/>
                      <a:pt x="6483" y="486"/>
                    </a:cubicBezTo>
                    <a:cubicBezTo>
                      <a:pt x="6613" y="484"/>
                      <a:pt x="6743" y="482"/>
                      <a:pt x="6872" y="482"/>
                    </a:cubicBezTo>
                    <a:cubicBezTo>
                      <a:pt x="9045" y="482"/>
                      <a:pt x="11196" y="839"/>
                      <a:pt x="13285" y="1399"/>
                    </a:cubicBezTo>
                    <a:cubicBezTo>
                      <a:pt x="15522" y="1970"/>
                      <a:pt x="17690" y="2769"/>
                      <a:pt x="19836" y="3636"/>
                    </a:cubicBezTo>
                    <a:cubicBezTo>
                      <a:pt x="20909" y="4070"/>
                      <a:pt x="21959" y="4549"/>
                      <a:pt x="23009" y="5051"/>
                    </a:cubicBezTo>
                    <a:cubicBezTo>
                      <a:pt x="24059" y="5531"/>
                      <a:pt x="25086" y="6056"/>
                      <a:pt x="26113" y="6603"/>
                    </a:cubicBezTo>
                    <a:cubicBezTo>
                      <a:pt x="24196" y="5302"/>
                      <a:pt x="22119" y="4207"/>
                      <a:pt x="20019" y="3225"/>
                    </a:cubicBezTo>
                    <a:cubicBezTo>
                      <a:pt x="17896" y="2244"/>
                      <a:pt x="15705" y="1445"/>
                      <a:pt x="13445" y="829"/>
                    </a:cubicBezTo>
                    <a:cubicBezTo>
                      <a:pt x="11487" y="339"/>
                      <a:pt x="9496" y="1"/>
                      <a:pt x="7471" y="1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6"/>
              <p:cNvSpPr/>
              <p:nvPr/>
            </p:nvSpPr>
            <p:spPr>
              <a:xfrm flipH="1">
                <a:off x="640537" y="2573126"/>
                <a:ext cx="909189" cy="229099"/>
              </a:xfrm>
              <a:custGeom>
                <a:avLst/>
                <a:gdLst/>
                <a:ahLst/>
                <a:cxnLst/>
                <a:rect l="l" t="t" r="r" b="b"/>
                <a:pathLst>
                  <a:path w="26113" h="6580" extrusionOk="0">
                    <a:moveTo>
                      <a:pt x="7463" y="0"/>
                    </a:moveTo>
                    <a:cubicBezTo>
                      <a:pt x="7129" y="0"/>
                      <a:pt x="6794" y="9"/>
                      <a:pt x="6460" y="29"/>
                    </a:cubicBezTo>
                    <a:cubicBezTo>
                      <a:pt x="5273" y="97"/>
                      <a:pt x="4109" y="326"/>
                      <a:pt x="3013" y="714"/>
                    </a:cubicBezTo>
                    <a:cubicBezTo>
                      <a:pt x="1895" y="1125"/>
                      <a:pt x="867" y="1695"/>
                      <a:pt x="0" y="2471"/>
                    </a:cubicBezTo>
                    <a:cubicBezTo>
                      <a:pt x="1895" y="1102"/>
                      <a:pt x="4200" y="531"/>
                      <a:pt x="6482" y="485"/>
                    </a:cubicBezTo>
                    <a:cubicBezTo>
                      <a:pt x="6611" y="483"/>
                      <a:pt x="6739" y="482"/>
                      <a:pt x="6868" y="482"/>
                    </a:cubicBezTo>
                    <a:cubicBezTo>
                      <a:pt x="9022" y="482"/>
                      <a:pt x="11172" y="838"/>
                      <a:pt x="13262" y="1398"/>
                    </a:cubicBezTo>
                    <a:cubicBezTo>
                      <a:pt x="15498" y="1946"/>
                      <a:pt x="17667" y="2768"/>
                      <a:pt x="19812" y="3635"/>
                    </a:cubicBezTo>
                    <a:cubicBezTo>
                      <a:pt x="20885" y="4069"/>
                      <a:pt x="21935" y="4548"/>
                      <a:pt x="22985" y="5051"/>
                    </a:cubicBezTo>
                    <a:cubicBezTo>
                      <a:pt x="24035" y="5530"/>
                      <a:pt x="25085" y="6055"/>
                      <a:pt x="26112" y="6580"/>
                    </a:cubicBezTo>
                    <a:cubicBezTo>
                      <a:pt x="24172" y="5302"/>
                      <a:pt x="22118" y="4206"/>
                      <a:pt x="19995" y="3224"/>
                    </a:cubicBezTo>
                    <a:cubicBezTo>
                      <a:pt x="17872" y="2243"/>
                      <a:pt x="15681" y="1444"/>
                      <a:pt x="13421" y="828"/>
                    </a:cubicBezTo>
                    <a:cubicBezTo>
                      <a:pt x="11483" y="338"/>
                      <a:pt x="9478" y="0"/>
                      <a:pt x="7463" y="0"/>
                    </a:cubicBezTo>
                    <a:close/>
                  </a:path>
                </a:pathLst>
              </a:custGeom>
              <a:solidFill>
                <a:srgbClr val="DA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6"/>
              <p:cNvSpPr/>
              <p:nvPr/>
            </p:nvSpPr>
            <p:spPr>
              <a:xfrm flipH="1">
                <a:off x="1422538" y="1583891"/>
                <a:ext cx="340968" cy="1324040"/>
              </a:xfrm>
              <a:custGeom>
                <a:avLst/>
                <a:gdLst/>
                <a:ahLst/>
                <a:cxnLst/>
                <a:rect l="l" t="t" r="r" b="b"/>
                <a:pathLst>
                  <a:path w="9793" h="38028" extrusionOk="0">
                    <a:moveTo>
                      <a:pt x="9336" y="1"/>
                    </a:moveTo>
                    <a:lnTo>
                      <a:pt x="0" y="37845"/>
                    </a:lnTo>
                    <a:lnTo>
                      <a:pt x="2853" y="38028"/>
                    </a:lnTo>
                    <a:lnTo>
                      <a:pt x="9792" y="708"/>
                    </a:lnTo>
                    <a:lnTo>
                      <a:pt x="933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6"/>
              <p:cNvSpPr/>
              <p:nvPr/>
            </p:nvSpPr>
            <p:spPr>
              <a:xfrm flipH="1">
                <a:off x="1626012" y="2901525"/>
                <a:ext cx="137494" cy="285364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8196" extrusionOk="0">
                    <a:moveTo>
                      <a:pt x="0" y="1"/>
                    </a:moveTo>
                    <a:lnTo>
                      <a:pt x="662" y="8195"/>
                    </a:lnTo>
                    <a:lnTo>
                      <a:pt x="1963" y="5776"/>
                    </a:lnTo>
                    <a:lnTo>
                      <a:pt x="3949" y="7419"/>
                    </a:lnTo>
                    <a:lnTo>
                      <a:pt x="2853" y="1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6"/>
              <p:cNvSpPr/>
              <p:nvPr/>
            </p:nvSpPr>
            <p:spPr>
              <a:xfrm flipH="1">
                <a:off x="2694108" y="1730926"/>
                <a:ext cx="85860" cy="34333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9861" fill="none" extrusionOk="0">
                    <a:moveTo>
                      <a:pt x="1" y="9861"/>
                    </a:moveTo>
                    <a:lnTo>
                      <a:pt x="2466" y="0"/>
                    </a:lnTo>
                  </a:path>
                </a:pathLst>
              </a:custGeom>
              <a:noFill/>
              <a:ln w="19050" cap="rnd" cmpd="sng">
                <a:solidFill>
                  <a:srgbClr val="58C3C4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idact Gothic"/>
              <a:buNone/>
              <a:defRPr sz="36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itr"/>
              <a:buNone/>
              <a:defRPr sz="2800">
                <a:solidFill>
                  <a:schemeClr val="dk1"/>
                </a:solidFill>
                <a:latin typeface="Mitr"/>
                <a:ea typeface="Mitr"/>
                <a:cs typeface="Mitr"/>
                <a:sym typeface="Mit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●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Varela"/>
              <a:buChar char="○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Varela"/>
              <a:buChar char="■"/>
              <a:defRPr sz="1600">
                <a:solidFill>
                  <a:schemeClr val="dk2"/>
                </a:solidFill>
                <a:latin typeface="Varela"/>
                <a:ea typeface="Varela"/>
                <a:cs typeface="Varela"/>
                <a:sym typeface="Vare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8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8;p22"/>
          <p:cNvSpPr txBox="1">
            <a:spLocks/>
          </p:cNvSpPr>
          <p:nvPr/>
        </p:nvSpPr>
        <p:spPr>
          <a:xfrm>
            <a:off x="4211959" y="4011910"/>
            <a:ext cx="4346201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dirty="0" err="1" smtClean="0">
                <a:latin typeface="Georgia" panose="02040502050405020303" pitchFamily="18" charset="0"/>
              </a:rPr>
              <a:t>Жайворонок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Тетяна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Анатоліївна</a:t>
            </a:r>
            <a:r>
              <a:rPr lang="ru-RU" sz="1600" dirty="0" smtClean="0">
                <a:latin typeface="Georgia" panose="02040502050405020303" pitchFamily="18" charset="0"/>
              </a:rPr>
              <a:t>, </a:t>
            </a:r>
          </a:p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директор </a:t>
            </a:r>
            <a:r>
              <a:rPr lang="ru-RU" sz="1600" dirty="0" err="1" smtClean="0">
                <a:latin typeface="Georgia" panose="02040502050405020303" pitchFamily="18" charset="0"/>
              </a:rPr>
              <a:t>Миколаївської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обласної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1600" dirty="0" err="1" smtClean="0">
                <a:latin typeface="Georgia" panose="02040502050405020303" pitchFamily="18" charset="0"/>
                <a:cs typeface="Shruti" panose="020B0502040204020203" pitchFamily="34" charset="0"/>
              </a:rPr>
              <a:t>бібліотеки</a:t>
            </a:r>
            <a:r>
              <a:rPr lang="ru-RU" sz="1600" dirty="0" smtClean="0">
                <a:latin typeface="Georgia" panose="02040502050405020303" pitchFamily="18" charset="0"/>
              </a:rPr>
              <a:t> для </a:t>
            </a:r>
            <a:r>
              <a:rPr lang="ru-RU" sz="1600" dirty="0" err="1" smtClean="0">
                <a:latin typeface="Georgia" panose="02040502050405020303" pitchFamily="18" charset="0"/>
              </a:rPr>
              <a:t>дітей</a:t>
            </a:r>
            <a:r>
              <a:rPr lang="ru-RU" sz="1600" dirty="0" smtClean="0">
                <a:latin typeface="Georgia" panose="02040502050405020303" pitchFamily="18" charset="0"/>
              </a:rPr>
              <a:t> </a:t>
            </a:r>
            <a:r>
              <a:rPr lang="ru-RU" sz="1600" dirty="0" err="1" smtClean="0">
                <a:latin typeface="Georgia" panose="02040502050405020303" pitchFamily="18" charset="0"/>
              </a:rPr>
              <a:t>ім</a:t>
            </a:r>
            <a:r>
              <a:rPr lang="ru-RU" sz="1600" dirty="0" smtClean="0">
                <a:latin typeface="Georgia" panose="02040502050405020303" pitchFamily="18" charset="0"/>
              </a:rPr>
              <a:t>. </a:t>
            </a:r>
            <a:r>
              <a:rPr lang="ru-RU" sz="1600" dirty="0" err="1" smtClean="0">
                <a:latin typeface="Georgia" panose="02040502050405020303" pitchFamily="18" charset="0"/>
              </a:rPr>
              <a:t>В.О.Лягіна</a:t>
            </a:r>
            <a:r>
              <a:rPr lang="ru-RU" sz="1600" dirty="0" smtClean="0"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ru-RU" sz="1600" dirty="0" err="1" smtClean="0">
                <a:latin typeface="Georgia" panose="02040502050405020303" pitchFamily="18" charset="0"/>
              </a:rPr>
              <a:t>заслужений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працівник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культури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України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1779662"/>
            <a:ext cx="506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Georgia" panose="02040502050405020303" pitchFamily="18" charset="0"/>
              </a:rPr>
              <a:t>Реновац</a:t>
            </a:r>
            <a:r>
              <a:rPr lang="uk-UA" sz="3200" b="1" dirty="0" err="1" smtClean="0">
                <a:latin typeface="Georgia" panose="02040502050405020303" pitchFamily="18" charset="0"/>
              </a:rPr>
              <a:t>ія</a:t>
            </a:r>
            <a:r>
              <a:rPr lang="uk-UA" sz="3200" b="1" dirty="0" smtClean="0">
                <a:latin typeface="Georgia" panose="02040502050405020303" pitchFamily="18" charset="0"/>
              </a:rPr>
              <a:t> процесів </a:t>
            </a:r>
          </a:p>
          <a:p>
            <a:pPr algn="ctr"/>
            <a:r>
              <a:rPr lang="uk-UA" sz="3200" b="1" dirty="0" smtClean="0">
                <a:latin typeface="Georgia" panose="02040502050405020303" pitchFamily="18" charset="0"/>
              </a:rPr>
              <a:t>взаємодії дитячих </a:t>
            </a:r>
          </a:p>
          <a:p>
            <a:pPr algn="ctr"/>
            <a:r>
              <a:rPr lang="uk-UA" sz="3200" b="1" dirty="0" smtClean="0">
                <a:latin typeface="Georgia" panose="02040502050405020303" pitchFamily="18" charset="0"/>
              </a:rPr>
              <a:t>і шкільних бібліотек</a:t>
            </a:r>
            <a:endParaRPr lang="ru-RU" sz="32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0695" t="17784" r="22395" b="7844"/>
          <a:stretch>
            <a:fillRect/>
          </a:stretch>
        </p:blipFill>
        <p:spPr bwMode="auto">
          <a:xfrm>
            <a:off x="2699791" y="339502"/>
            <a:ext cx="2808313" cy="293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22735" t="15393" r="23270" b="13560"/>
          <a:stretch>
            <a:fillRect/>
          </a:stretch>
        </p:blipFill>
        <p:spPr bwMode="auto">
          <a:xfrm>
            <a:off x="5796136" y="1608329"/>
            <a:ext cx="3024336" cy="318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l="24994" t="16260" r="26674" b="3937"/>
          <a:stretch>
            <a:fillRect/>
          </a:stretch>
        </p:blipFill>
        <p:spPr bwMode="auto">
          <a:xfrm>
            <a:off x="251520" y="144594"/>
            <a:ext cx="2134597" cy="281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://www.laginlib.org.ua/wp-content/uploads/2021/02/Slaj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5008" y="2643758"/>
            <a:ext cx="3092553" cy="2319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2722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/>
          <a:srcRect l="29419" t="25833" r="28976" b="7741"/>
          <a:stretch/>
        </p:blipFill>
        <p:spPr bwMode="auto">
          <a:xfrm rot="196860">
            <a:off x="2987824" y="202433"/>
            <a:ext cx="3595086" cy="32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/>
          <a:srcRect l="27308" t="30000" r="25535" b="44598"/>
          <a:stretch/>
        </p:blipFill>
        <p:spPr bwMode="auto">
          <a:xfrm>
            <a:off x="2953328" y="3363838"/>
            <a:ext cx="5768502" cy="147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02765">
            <a:off x="345813" y="209805"/>
            <a:ext cx="2209961" cy="48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51D33838-A067-43A8-89F1-ECFFA1883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0669" t="37098" r="39220" b="32611"/>
          <a:stretch/>
        </p:blipFill>
        <p:spPr bwMode="auto">
          <a:xfrm>
            <a:off x="6814961" y="1483884"/>
            <a:ext cx="2272371" cy="187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49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1.bp.blogspot.com/-NjS6GXN7DSs/YNtteP84d0I/AAAAAAAAY10/FL4mV01Qwlg6EQXLWwKpFi8JI_tMOflBwCLcBGAsYHQ/s16000/Kre%2540tiv-2021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4519017" cy="31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03929"/>
            <a:ext cx="5367949" cy="354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89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5" name="Google Shape;5195;p40"/>
          <p:cNvGrpSpPr/>
          <p:nvPr/>
        </p:nvGrpSpPr>
        <p:grpSpPr>
          <a:xfrm>
            <a:off x="720000" y="1563638"/>
            <a:ext cx="3924008" cy="3168351"/>
            <a:chOff x="720010" y="1419647"/>
            <a:chExt cx="4021500" cy="3062887"/>
          </a:xfrm>
        </p:grpSpPr>
        <p:sp>
          <p:nvSpPr>
            <p:cNvPr id="5196" name="Google Shape;5196;p4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4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4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5199" name="Google Shape;5199;p4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00" name="Google Shape;5200;p4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2" name="Google Shape;5202;p40"/>
          <p:cNvSpPr txBox="1">
            <a:spLocks noGrp="1"/>
          </p:cNvSpPr>
          <p:nvPr>
            <p:ph type="title"/>
          </p:nvPr>
        </p:nvSpPr>
        <p:spPr>
          <a:xfrm>
            <a:off x="354938" y="843558"/>
            <a:ext cx="4947612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2400" dirty="0">
                <a:latin typeface="Georgia" panose="02040502050405020303" pitchFamily="18" charset="0"/>
              </a:rPr>
              <a:t>http://www.laginlib.org.ua/</a:t>
            </a:r>
            <a:endParaRPr sz="2400" dirty="0">
              <a:latin typeface="Georgia" panose="020405020504050203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87" t="10004" r="21083" b="13004"/>
          <a:stretch/>
        </p:blipFill>
        <p:spPr bwMode="auto">
          <a:xfrm>
            <a:off x="1161225" y="1730610"/>
            <a:ext cx="3038211" cy="22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4" name="Google Shape;5204;p40"/>
          <p:cNvSpPr/>
          <p:nvPr/>
        </p:nvSpPr>
        <p:spPr>
          <a:xfrm>
            <a:off x="2339752" y="2850312"/>
            <a:ext cx="514704" cy="51352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rgbClr val="5031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0" t="10803" r="40397" b="40582"/>
          <a:stretch/>
        </p:blipFill>
        <p:spPr bwMode="auto">
          <a:xfrm>
            <a:off x="4860032" y="1932498"/>
            <a:ext cx="3942864" cy="286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\Over\ВІТЕР\выступ директора\Україна надзвичайнаф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91630"/>
            <a:ext cx="3954016" cy="238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92" t="40204" r="40642" b="20567"/>
          <a:stretch/>
        </p:blipFill>
        <p:spPr bwMode="auto">
          <a:xfrm>
            <a:off x="179512" y="123478"/>
            <a:ext cx="408842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65" t="41193" r="40373" b="20188"/>
          <a:stretch/>
        </p:blipFill>
        <p:spPr bwMode="auto">
          <a:xfrm>
            <a:off x="1126749" y="2634675"/>
            <a:ext cx="4021316" cy="231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90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34" t="22733" r="39533" b="32834"/>
          <a:stretch/>
        </p:blipFill>
        <p:spPr bwMode="auto">
          <a:xfrm>
            <a:off x="167898" y="267494"/>
            <a:ext cx="4677596" cy="295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70" t="14140" r="40706" b="37982"/>
          <a:stretch/>
        </p:blipFill>
        <p:spPr bwMode="auto">
          <a:xfrm>
            <a:off x="4842279" y="1131590"/>
            <a:ext cx="4190686" cy="300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71750"/>
            <a:ext cx="3084518" cy="231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42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173;p29"/>
          <p:cNvGrpSpPr/>
          <p:nvPr/>
        </p:nvGrpSpPr>
        <p:grpSpPr>
          <a:xfrm>
            <a:off x="683568" y="1259681"/>
            <a:ext cx="2492384" cy="2786487"/>
            <a:chOff x="1430563" y="1698786"/>
            <a:chExt cx="2492384" cy="2786487"/>
          </a:xfrm>
        </p:grpSpPr>
        <p:grpSp>
          <p:nvGrpSpPr>
            <p:cNvPr id="3" name="Google Shape;3174;p29"/>
            <p:cNvGrpSpPr/>
            <p:nvPr/>
          </p:nvGrpSpPr>
          <p:grpSpPr>
            <a:xfrm>
              <a:off x="1430563" y="3157929"/>
              <a:ext cx="2492263" cy="578239"/>
              <a:chOff x="1368853" y="2595231"/>
              <a:chExt cx="1521993" cy="353102"/>
            </a:xfrm>
          </p:grpSpPr>
          <p:sp>
            <p:nvSpPr>
              <p:cNvPr id="16" name="Google Shape;3175;p29"/>
              <p:cNvSpPr/>
              <p:nvPr/>
            </p:nvSpPr>
            <p:spPr>
              <a:xfrm>
                <a:off x="1368853" y="2595231"/>
                <a:ext cx="1521993" cy="353102"/>
              </a:xfrm>
              <a:custGeom>
                <a:avLst/>
                <a:gdLst/>
                <a:ahLst/>
                <a:cxnLst/>
                <a:rect l="l" t="t" r="r" b="b"/>
                <a:pathLst>
                  <a:path w="33513" h="7775" extrusionOk="0">
                    <a:moveTo>
                      <a:pt x="3888" y="0"/>
                    </a:moveTo>
                    <a:cubicBezTo>
                      <a:pt x="1740" y="0"/>
                      <a:pt x="0" y="1740"/>
                      <a:pt x="0" y="3887"/>
                    </a:cubicBezTo>
                    <a:cubicBezTo>
                      <a:pt x="0" y="6035"/>
                      <a:pt x="1740" y="7775"/>
                      <a:pt x="3888" y="7775"/>
                    </a:cubicBezTo>
                    <a:lnTo>
                      <a:pt x="33512" y="7775"/>
                    </a:lnTo>
                    <a:cubicBezTo>
                      <a:pt x="33230" y="6630"/>
                      <a:pt x="33058" y="5298"/>
                      <a:pt x="33058" y="3887"/>
                    </a:cubicBezTo>
                    <a:cubicBezTo>
                      <a:pt x="33058" y="2492"/>
                      <a:pt x="33230" y="1160"/>
                      <a:pt x="33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76;p29"/>
              <p:cNvSpPr/>
              <p:nvPr/>
            </p:nvSpPr>
            <p:spPr>
              <a:xfrm>
                <a:off x="1452144" y="2641509"/>
                <a:ext cx="1429437" cy="261272"/>
              </a:xfrm>
              <a:custGeom>
                <a:avLst/>
                <a:gdLst/>
                <a:ahLst/>
                <a:cxnLst/>
                <a:rect l="l" t="t" r="r" b="b"/>
                <a:pathLst>
                  <a:path w="31475" h="5753" extrusionOk="0">
                    <a:moveTo>
                      <a:pt x="2869" y="0"/>
                    </a:moveTo>
                    <a:cubicBezTo>
                      <a:pt x="1286" y="0"/>
                      <a:pt x="0" y="1285"/>
                      <a:pt x="0" y="2868"/>
                    </a:cubicBezTo>
                    <a:cubicBezTo>
                      <a:pt x="0" y="4467"/>
                      <a:pt x="1286" y="5753"/>
                      <a:pt x="2869" y="5753"/>
                    </a:cubicBezTo>
                    <a:lnTo>
                      <a:pt x="31474" y="5753"/>
                    </a:lnTo>
                    <a:cubicBezTo>
                      <a:pt x="31318" y="4859"/>
                      <a:pt x="31224" y="3887"/>
                      <a:pt x="31224" y="2868"/>
                    </a:cubicBezTo>
                    <a:cubicBezTo>
                      <a:pt x="31224" y="1865"/>
                      <a:pt x="31318" y="894"/>
                      <a:pt x="31474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77;p29"/>
              <p:cNvSpPr/>
              <p:nvPr/>
            </p:nvSpPr>
            <p:spPr>
              <a:xfrm>
                <a:off x="1368853" y="2771759"/>
                <a:ext cx="1521993" cy="176574"/>
              </a:xfrm>
              <a:custGeom>
                <a:avLst/>
                <a:gdLst/>
                <a:ahLst/>
                <a:cxnLst/>
                <a:rect l="l" t="t" r="r" b="b"/>
                <a:pathLst>
                  <a:path w="33513" h="3888" extrusionOk="0">
                    <a:moveTo>
                      <a:pt x="0" y="0"/>
                    </a:moveTo>
                    <a:cubicBezTo>
                      <a:pt x="0" y="2148"/>
                      <a:pt x="1740" y="3888"/>
                      <a:pt x="3888" y="3888"/>
                    </a:cubicBezTo>
                    <a:lnTo>
                      <a:pt x="33512" y="3888"/>
                    </a:lnTo>
                    <a:cubicBezTo>
                      <a:pt x="33434" y="3574"/>
                      <a:pt x="33355" y="3229"/>
                      <a:pt x="33308" y="2885"/>
                    </a:cubicBezTo>
                    <a:cubicBezTo>
                      <a:pt x="33261" y="2665"/>
                      <a:pt x="33230" y="2446"/>
                      <a:pt x="33199" y="2226"/>
                    </a:cubicBezTo>
                    <a:cubicBezTo>
                      <a:pt x="33199" y="2211"/>
                      <a:pt x="33199" y="2195"/>
                      <a:pt x="33199" y="2179"/>
                    </a:cubicBezTo>
                    <a:cubicBezTo>
                      <a:pt x="33167" y="1960"/>
                      <a:pt x="33136" y="1725"/>
                      <a:pt x="33120" y="1490"/>
                    </a:cubicBezTo>
                    <a:cubicBezTo>
                      <a:pt x="33120" y="1490"/>
                      <a:pt x="33120" y="1474"/>
                      <a:pt x="33120" y="1474"/>
                    </a:cubicBezTo>
                    <a:cubicBezTo>
                      <a:pt x="33105" y="1254"/>
                      <a:pt x="33089" y="1051"/>
                      <a:pt x="33073" y="847"/>
                    </a:cubicBezTo>
                    <a:cubicBezTo>
                      <a:pt x="33073" y="784"/>
                      <a:pt x="33073" y="737"/>
                      <a:pt x="33073" y="690"/>
                    </a:cubicBezTo>
                    <a:cubicBezTo>
                      <a:pt x="33058" y="455"/>
                      <a:pt x="33058" y="236"/>
                      <a:pt x="33058" y="0"/>
                    </a:cubicBezTo>
                    <a:close/>
                  </a:path>
                </a:pathLst>
              </a:custGeom>
              <a:solidFill>
                <a:srgbClr val="DAD9C3">
                  <a:alpha val="35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3178;p29"/>
            <p:cNvGrpSpPr/>
            <p:nvPr/>
          </p:nvGrpSpPr>
          <p:grpSpPr>
            <a:xfrm>
              <a:off x="1430563" y="3907033"/>
              <a:ext cx="2492263" cy="578239"/>
              <a:chOff x="1368853" y="2992430"/>
              <a:chExt cx="1521993" cy="353102"/>
            </a:xfrm>
          </p:grpSpPr>
          <p:sp>
            <p:nvSpPr>
              <p:cNvPr id="13" name="Google Shape;3179;p29"/>
              <p:cNvSpPr/>
              <p:nvPr/>
            </p:nvSpPr>
            <p:spPr>
              <a:xfrm>
                <a:off x="1368853" y="2992430"/>
                <a:ext cx="1521993" cy="353102"/>
              </a:xfrm>
              <a:custGeom>
                <a:avLst/>
                <a:gdLst/>
                <a:ahLst/>
                <a:cxnLst/>
                <a:rect l="l" t="t" r="r" b="b"/>
                <a:pathLst>
                  <a:path w="33513" h="7775" extrusionOk="0">
                    <a:moveTo>
                      <a:pt x="3888" y="1"/>
                    </a:moveTo>
                    <a:cubicBezTo>
                      <a:pt x="1740" y="1"/>
                      <a:pt x="0" y="1740"/>
                      <a:pt x="0" y="3888"/>
                    </a:cubicBezTo>
                    <a:cubicBezTo>
                      <a:pt x="0" y="6035"/>
                      <a:pt x="1740" y="7775"/>
                      <a:pt x="3888" y="7775"/>
                    </a:cubicBezTo>
                    <a:lnTo>
                      <a:pt x="33512" y="7775"/>
                    </a:lnTo>
                    <a:cubicBezTo>
                      <a:pt x="33230" y="6615"/>
                      <a:pt x="33058" y="5298"/>
                      <a:pt x="33058" y="3888"/>
                    </a:cubicBezTo>
                    <a:cubicBezTo>
                      <a:pt x="33058" y="2477"/>
                      <a:pt x="33230" y="1160"/>
                      <a:pt x="33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80;p29"/>
              <p:cNvSpPr/>
              <p:nvPr/>
            </p:nvSpPr>
            <p:spPr>
              <a:xfrm>
                <a:off x="1452144" y="3038708"/>
                <a:ext cx="1429437" cy="260591"/>
              </a:xfrm>
              <a:custGeom>
                <a:avLst/>
                <a:gdLst/>
                <a:ahLst/>
                <a:cxnLst/>
                <a:rect l="l" t="t" r="r" b="b"/>
                <a:pathLst>
                  <a:path w="31475" h="5738" extrusionOk="0">
                    <a:moveTo>
                      <a:pt x="2869" y="0"/>
                    </a:moveTo>
                    <a:cubicBezTo>
                      <a:pt x="1286" y="0"/>
                      <a:pt x="0" y="1286"/>
                      <a:pt x="0" y="2869"/>
                    </a:cubicBezTo>
                    <a:cubicBezTo>
                      <a:pt x="0" y="4452"/>
                      <a:pt x="1286" y="5737"/>
                      <a:pt x="2869" y="5737"/>
                    </a:cubicBezTo>
                    <a:lnTo>
                      <a:pt x="31474" y="5737"/>
                    </a:lnTo>
                    <a:cubicBezTo>
                      <a:pt x="31318" y="4844"/>
                      <a:pt x="31224" y="3872"/>
                      <a:pt x="31224" y="2869"/>
                    </a:cubicBezTo>
                    <a:cubicBezTo>
                      <a:pt x="31224" y="1850"/>
                      <a:pt x="31318" y="894"/>
                      <a:pt x="31474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1;p29"/>
              <p:cNvSpPr/>
              <p:nvPr/>
            </p:nvSpPr>
            <p:spPr>
              <a:xfrm>
                <a:off x="1368853" y="3168958"/>
                <a:ext cx="1521993" cy="176574"/>
              </a:xfrm>
              <a:custGeom>
                <a:avLst/>
                <a:gdLst/>
                <a:ahLst/>
                <a:cxnLst/>
                <a:rect l="l" t="t" r="r" b="b"/>
                <a:pathLst>
                  <a:path w="33513" h="3888" extrusionOk="0">
                    <a:moveTo>
                      <a:pt x="0" y="1"/>
                    </a:moveTo>
                    <a:cubicBezTo>
                      <a:pt x="0" y="2148"/>
                      <a:pt x="1740" y="3888"/>
                      <a:pt x="3888" y="3888"/>
                    </a:cubicBezTo>
                    <a:lnTo>
                      <a:pt x="33512" y="3888"/>
                    </a:lnTo>
                    <a:cubicBezTo>
                      <a:pt x="33434" y="3559"/>
                      <a:pt x="33355" y="3214"/>
                      <a:pt x="33308" y="2869"/>
                    </a:cubicBezTo>
                    <a:cubicBezTo>
                      <a:pt x="33261" y="2650"/>
                      <a:pt x="33230" y="2430"/>
                      <a:pt x="33199" y="2211"/>
                    </a:cubicBezTo>
                    <a:cubicBezTo>
                      <a:pt x="33199" y="2195"/>
                      <a:pt x="33199" y="2179"/>
                      <a:pt x="33199" y="2164"/>
                    </a:cubicBezTo>
                    <a:cubicBezTo>
                      <a:pt x="33167" y="1944"/>
                      <a:pt x="33136" y="1709"/>
                      <a:pt x="33120" y="1490"/>
                    </a:cubicBezTo>
                    <a:cubicBezTo>
                      <a:pt x="33120" y="1474"/>
                      <a:pt x="33120" y="1474"/>
                      <a:pt x="33120" y="1458"/>
                    </a:cubicBezTo>
                    <a:cubicBezTo>
                      <a:pt x="33105" y="1255"/>
                      <a:pt x="33089" y="1051"/>
                      <a:pt x="33073" y="832"/>
                    </a:cubicBezTo>
                    <a:cubicBezTo>
                      <a:pt x="33073" y="784"/>
                      <a:pt x="33073" y="722"/>
                      <a:pt x="33073" y="675"/>
                    </a:cubicBezTo>
                    <a:cubicBezTo>
                      <a:pt x="33058" y="455"/>
                      <a:pt x="33058" y="220"/>
                      <a:pt x="33058" y="1"/>
                    </a:cubicBezTo>
                    <a:close/>
                  </a:path>
                </a:pathLst>
              </a:custGeom>
              <a:solidFill>
                <a:srgbClr val="DAD9C3">
                  <a:alpha val="35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3182;p29"/>
            <p:cNvGrpSpPr/>
            <p:nvPr/>
          </p:nvGrpSpPr>
          <p:grpSpPr>
            <a:xfrm>
              <a:off x="2224357" y="1698786"/>
              <a:ext cx="1698469" cy="578239"/>
              <a:chOff x="1853613" y="1797970"/>
              <a:chExt cx="1037233" cy="353102"/>
            </a:xfrm>
          </p:grpSpPr>
          <p:sp>
            <p:nvSpPr>
              <p:cNvPr id="11" name="Google Shape;3183;p29"/>
              <p:cNvSpPr/>
              <p:nvPr/>
            </p:nvSpPr>
            <p:spPr>
              <a:xfrm>
                <a:off x="1853613" y="1797970"/>
                <a:ext cx="1037233" cy="353102"/>
              </a:xfrm>
              <a:custGeom>
                <a:avLst/>
                <a:gdLst/>
                <a:ahLst/>
                <a:cxnLst/>
                <a:rect l="l" t="t" r="r" b="b"/>
                <a:pathLst>
                  <a:path w="22839" h="7775" extrusionOk="0">
                    <a:moveTo>
                      <a:pt x="3888" y="0"/>
                    </a:moveTo>
                    <a:cubicBezTo>
                      <a:pt x="1740" y="0"/>
                      <a:pt x="1" y="1740"/>
                      <a:pt x="1" y="3887"/>
                    </a:cubicBezTo>
                    <a:cubicBezTo>
                      <a:pt x="1" y="6035"/>
                      <a:pt x="1740" y="7774"/>
                      <a:pt x="3888" y="7774"/>
                    </a:cubicBezTo>
                    <a:lnTo>
                      <a:pt x="22838" y="7774"/>
                    </a:lnTo>
                    <a:cubicBezTo>
                      <a:pt x="22556" y="6615"/>
                      <a:pt x="22384" y="5298"/>
                      <a:pt x="22384" y="3887"/>
                    </a:cubicBezTo>
                    <a:cubicBezTo>
                      <a:pt x="22384" y="2477"/>
                      <a:pt x="22556" y="1160"/>
                      <a:pt x="228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84;p29"/>
              <p:cNvSpPr/>
              <p:nvPr/>
            </p:nvSpPr>
            <p:spPr>
              <a:xfrm>
                <a:off x="1936904" y="1844203"/>
                <a:ext cx="944677" cy="260591"/>
              </a:xfrm>
              <a:custGeom>
                <a:avLst/>
                <a:gdLst/>
                <a:ahLst/>
                <a:cxnLst/>
                <a:rect l="l" t="t" r="r" b="b"/>
                <a:pathLst>
                  <a:path w="20801" h="5738" extrusionOk="0">
                    <a:moveTo>
                      <a:pt x="2869" y="1"/>
                    </a:moveTo>
                    <a:cubicBezTo>
                      <a:pt x="1286" y="1"/>
                      <a:pt x="1" y="1286"/>
                      <a:pt x="1" y="2869"/>
                    </a:cubicBezTo>
                    <a:cubicBezTo>
                      <a:pt x="1" y="4452"/>
                      <a:pt x="1286" y="5738"/>
                      <a:pt x="2869" y="5738"/>
                    </a:cubicBezTo>
                    <a:lnTo>
                      <a:pt x="20800" y="5738"/>
                    </a:lnTo>
                    <a:cubicBezTo>
                      <a:pt x="20644" y="4844"/>
                      <a:pt x="20550" y="3872"/>
                      <a:pt x="20550" y="2869"/>
                    </a:cubicBezTo>
                    <a:cubicBezTo>
                      <a:pt x="20550" y="1850"/>
                      <a:pt x="20644" y="894"/>
                      <a:pt x="20800" y="1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3185;p29"/>
            <p:cNvSpPr/>
            <p:nvPr/>
          </p:nvSpPr>
          <p:spPr>
            <a:xfrm>
              <a:off x="2224410" y="1987714"/>
              <a:ext cx="1698536" cy="289151"/>
            </a:xfrm>
            <a:custGeom>
              <a:avLst/>
              <a:gdLst/>
              <a:ahLst/>
              <a:cxnLst/>
              <a:rect l="l" t="t" r="r" b="b"/>
              <a:pathLst>
                <a:path w="22839" h="3888" extrusionOk="0">
                  <a:moveTo>
                    <a:pt x="1" y="0"/>
                  </a:moveTo>
                  <a:cubicBezTo>
                    <a:pt x="1" y="2148"/>
                    <a:pt x="1740" y="3887"/>
                    <a:pt x="3888" y="3887"/>
                  </a:cubicBezTo>
                  <a:lnTo>
                    <a:pt x="22838" y="3887"/>
                  </a:lnTo>
                  <a:cubicBezTo>
                    <a:pt x="22760" y="3558"/>
                    <a:pt x="22681" y="3213"/>
                    <a:pt x="22634" y="2869"/>
                  </a:cubicBezTo>
                  <a:cubicBezTo>
                    <a:pt x="22587" y="2649"/>
                    <a:pt x="22556" y="2430"/>
                    <a:pt x="22525" y="2210"/>
                  </a:cubicBezTo>
                  <a:cubicBezTo>
                    <a:pt x="22525" y="2195"/>
                    <a:pt x="22525" y="2179"/>
                    <a:pt x="22525" y="2163"/>
                  </a:cubicBezTo>
                  <a:cubicBezTo>
                    <a:pt x="22493" y="1944"/>
                    <a:pt x="22462" y="1709"/>
                    <a:pt x="22446" y="1489"/>
                  </a:cubicBezTo>
                  <a:cubicBezTo>
                    <a:pt x="22446" y="1474"/>
                    <a:pt x="22446" y="1474"/>
                    <a:pt x="22446" y="1458"/>
                  </a:cubicBezTo>
                  <a:cubicBezTo>
                    <a:pt x="22431" y="1254"/>
                    <a:pt x="22415" y="1050"/>
                    <a:pt x="22399" y="831"/>
                  </a:cubicBezTo>
                  <a:cubicBezTo>
                    <a:pt x="22399" y="784"/>
                    <a:pt x="22399" y="721"/>
                    <a:pt x="22399" y="674"/>
                  </a:cubicBezTo>
                  <a:cubicBezTo>
                    <a:pt x="22384" y="455"/>
                    <a:pt x="22384" y="220"/>
                    <a:pt x="22384" y="0"/>
                  </a:cubicBezTo>
                  <a:close/>
                </a:path>
              </a:pathLst>
            </a:custGeom>
            <a:solidFill>
              <a:srgbClr val="DAD9C3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86;p29"/>
            <p:cNvGrpSpPr/>
            <p:nvPr/>
          </p:nvGrpSpPr>
          <p:grpSpPr>
            <a:xfrm>
              <a:off x="1769751" y="2408795"/>
              <a:ext cx="2153075" cy="578314"/>
              <a:chOff x="1575991" y="2196578"/>
              <a:chExt cx="1314855" cy="353147"/>
            </a:xfrm>
          </p:grpSpPr>
          <p:sp>
            <p:nvSpPr>
              <p:cNvPr id="8" name="Google Shape;3187;p29"/>
              <p:cNvSpPr/>
              <p:nvPr/>
            </p:nvSpPr>
            <p:spPr>
              <a:xfrm>
                <a:off x="1575991" y="2196578"/>
                <a:ext cx="1314855" cy="353147"/>
              </a:xfrm>
              <a:custGeom>
                <a:avLst/>
                <a:gdLst/>
                <a:ahLst/>
                <a:cxnLst/>
                <a:rect l="l" t="t" r="r" b="b"/>
                <a:pathLst>
                  <a:path w="28952" h="7776" extrusionOk="0">
                    <a:moveTo>
                      <a:pt x="3888" y="1"/>
                    </a:moveTo>
                    <a:cubicBezTo>
                      <a:pt x="1740" y="1"/>
                      <a:pt x="1" y="1740"/>
                      <a:pt x="1" y="3888"/>
                    </a:cubicBezTo>
                    <a:cubicBezTo>
                      <a:pt x="1" y="6035"/>
                      <a:pt x="1740" y="7775"/>
                      <a:pt x="3888" y="7775"/>
                    </a:cubicBezTo>
                    <a:lnTo>
                      <a:pt x="28951" y="7775"/>
                    </a:lnTo>
                    <a:cubicBezTo>
                      <a:pt x="28669" y="6615"/>
                      <a:pt x="28497" y="5299"/>
                      <a:pt x="28497" y="3888"/>
                    </a:cubicBezTo>
                    <a:cubicBezTo>
                      <a:pt x="28497" y="2477"/>
                      <a:pt x="28669" y="1161"/>
                      <a:pt x="289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188;p29"/>
              <p:cNvSpPr/>
              <p:nvPr/>
            </p:nvSpPr>
            <p:spPr>
              <a:xfrm>
                <a:off x="1659282" y="2242856"/>
                <a:ext cx="1222299" cy="260591"/>
              </a:xfrm>
              <a:custGeom>
                <a:avLst/>
                <a:gdLst/>
                <a:ahLst/>
                <a:cxnLst/>
                <a:rect l="l" t="t" r="r" b="b"/>
                <a:pathLst>
                  <a:path w="26914" h="5738" extrusionOk="0">
                    <a:moveTo>
                      <a:pt x="2869" y="0"/>
                    </a:moveTo>
                    <a:cubicBezTo>
                      <a:pt x="1286" y="0"/>
                      <a:pt x="1" y="1286"/>
                      <a:pt x="1" y="2869"/>
                    </a:cubicBezTo>
                    <a:cubicBezTo>
                      <a:pt x="1" y="4452"/>
                      <a:pt x="1286" y="5737"/>
                      <a:pt x="2869" y="5737"/>
                    </a:cubicBezTo>
                    <a:lnTo>
                      <a:pt x="26913" y="5737"/>
                    </a:lnTo>
                    <a:cubicBezTo>
                      <a:pt x="26757" y="4844"/>
                      <a:pt x="26663" y="3888"/>
                      <a:pt x="26663" y="2869"/>
                    </a:cubicBezTo>
                    <a:cubicBezTo>
                      <a:pt x="26663" y="1866"/>
                      <a:pt x="26757" y="894"/>
                      <a:pt x="26913" y="0"/>
                    </a:cubicBezTo>
                    <a:close/>
                  </a:path>
                </a:pathLst>
              </a:custGeom>
              <a:solidFill>
                <a:srgbClr val="FAF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89;p29"/>
              <p:cNvSpPr/>
              <p:nvPr/>
            </p:nvSpPr>
            <p:spPr>
              <a:xfrm>
                <a:off x="1575991" y="2373106"/>
                <a:ext cx="1314855" cy="176619"/>
              </a:xfrm>
              <a:custGeom>
                <a:avLst/>
                <a:gdLst/>
                <a:ahLst/>
                <a:cxnLst/>
                <a:rect l="l" t="t" r="r" b="b"/>
                <a:pathLst>
                  <a:path w="28952" h="3889" extrusionOk="0">
                    <a:moveTo>
                      <a:pt x="1" y="1"/>
                    </a:moveTo>
                    <a:cubicBezTo>
                      <a:pt x="1" y="2148"/>
                      <a:pt x="1740" y="3888"/>
                      <a:pt x="3888" y="3888"/>
                    </a:cubicBezTo>
                    <a:lnTo>
                      <a:pt x="28951" y="3888"/>
                    </a:lnTo>
                    <a:cubicBezTo>
                      <a:pt x="28873" y="3559"/>
                      <a:pt x="28794" y="3230"/>
                      <a:pt x="28747" y="2869"/>
                    </a:cubicBezTo>
                    <a:cubicBezTo>
                      <a:pt x="28700" y="2666"/>
                      <a:pt x="28669" y="2446"/>
                      <a:pt x="28638" y="2211"/>
                    </a:cubicBezTo>
                    <a:cubicBezTo>
                      <a:pt x="28638" y="2211"/>
                      <a:pt x="28638" y="2195"/>
                      <a:pt x="28638" y="2180"/>
                    </a:cubicBezTo>
                    <a:cubicBezTo>
                      <a:pt x="28606" y="1944"/>
                      <a:pt x="28575" y="1725"/>
                      <a:pt x="28559" y="1490"/>
                    </a:cubicBezTo>
                    <a:cubicBezTo>
                      <a:pt x="28559" y="1474"/>
                      <a:pt x="28559" y="1474"/>
                      <a:pt x="28559" y="1459"/>
                    </a:cubicBezTo>
                    <a:cubicBezTo>
                      <a:pt x="28544" y="1255"/>
                      <a:pt x="28528" y="1051"/>
                      <a:pt x="28512" y="832"/>
                    </a:cubicBezTo>
                    <a:cubicBezTo>
                      <a:pt x="28512" y="785"/>
                      <a:pt x="28512" y="738"/>
                      <a:pt x="28512" y="675"/>
                    </a:cubicBezTo>
                    <a:cubicBezTo>
                      <a:pt x="28497" y="455"/>
                      <a:pt x="28497" y="236"/>
                      <a:pt x="28497" y="1"/>
                    </a:cubicBezTo>
                    <a:close/>
                  </a:path>
                </a:pathLst>
              </a:custGeom>
              <a:solidFill>
                <a:srgbClr val="DAD9C3">
                  <a:alpha val="352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" name="Google Shape;5209;p41"/>
          <p:cNvSpPr txBox="1">
            <a:spLocks noGrp="1"/>
          </p:cNvSpPr>
          <p:nvPr>
            <p:ph type="title"/>
          </p:nvPr>
        </p:nvSpPr>
        <p:spPr>
          <a:xfrm>
            <a:off x="4716016" y="1759604"/>
            <a:ext cx="3032400" cy="7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400" dirty="0" smtClean="0"/>
              <a:t>Дякую за увагу</a:t>
            </a:r>
            <a:r>
              <a:rPr lang="en" sz="5400" dirty="0" smtClean="0"/>
              <a:t>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xmlns="" val="4953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6804248" y="1995686"/>
            <a:ext cx="2250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Georgia" panose="02040502050405020303" pitchFamily="18" charset="0"/>
              </a:rPr>
              <a:t>Науково-практична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конференція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«</a:t>
            </a:r>
            <a:r>
              <a:rPr lang="ru-RU" sz="1600" dirty="0" err="1" smtClean="0">
                <a:latin typeface="Georgia" panose="02040502050405020303" pitchFamily="18" charset="0"/>
              </a:rPr>
              <a:t>Шкільні</a:t>
            </a:r>
            <a:r>
              <a:rPr lang="ru-RU" sz="1600" dirty="0" smtClean="0">
                <a:latin typeface="Georgia" panose="02040502050405020303" pitchFamily="18" charset="0"/>
              </a:rPr>
              <a:t> й </a:t>
            </a:r>
            <a:r>
              <a:rPr lang="ru-RU" sz="1600" dirty="0" err="1" smtClean="0">
                <a:latin typeface="Georgia" panose="02040502050405020303" pitchFamily="18" charset="0"/>
              </a:rPr>
              <a:t>дитячі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бібліотеки</a:t>
            </a:r>
            <a:r>
              <a:rPr lang="ru-RU" sz="1600" dirty="0" smtClean="0">
                <a:latin typeface="Georgia" panose="02040502050405020303" pitchFamily="18" charset="0"/>
              </a:rPr>
              <a:t> на </a:t>
            </a:r>
            <a:r>
              <a:rPr lang="ru-RU" sz="1600" dirty="0" err="1" smtClean="0">
                <a:latin typeface="Georgia" panose="02040502050405020303" pitchFamily="18" charset="0"/>
              </a:rPr>
              <a:t>допомогу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медіаосвіті</a:t>
            </a:r>
            <a:r>
              <a:rPr lang="ru-RU" sz="1600" dirty="0" smtClean="0">
                <a:latin typeface="Georgia" panose="02040502050405020303" pitchFamily="18" charset="0"/>
              </a:rPr>
              <a:t>»</a:t>
            </a:r>
          </a:p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 (2018 р.)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95" name="Picture 2" descr="http://uknr.mk.gov.ua/store/files/image/IMG_4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2917">
            <a:off x="323528" y="490771"/>
            <a:ext cx="6224736" cy="4151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knr.mk.gov.ua/image.php?id=2617&amp;width=460&amp;height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3374"/>
            <a:ext cx="3613914" cy="2404038"/>
          </a:xfrm>
          <a:prstGeom prst="rect">
            <a:avLst/>
          </a:prstGeom>
          <a:noFill/>
        </p:spPr>
      </p:pic>
      <p:pic>
        <p:nvPicPr>
          <p:cNvPr id="5" name="Picture 4" descr="http://sgt.ks.ua/wp-content/uploads/2018/04/IMG_4303.jpg"/>
          <p:cNvPicPr>
            <a:picLocks noChangeAspect="1" noChangeArrowheads="1"/>
          </p:cNvPicPr>
          <p:nvPr/>
        </p:nvPicPr>
        <p:blipFill>
          <a:blip r:embed="rId4" cstate="print"/>
          <a:srcRect l="17642"/>
          <a:stretch>
            <a:fillRect/>
          </a:stretch>
        </p:blipFill>
        <p:spPr bwMode="auto">
          <a:xfrm>
            <a:off x="5436096" y="1395393"/>
            <a:ext cx="3312368" cy="2682601"/>
          </a:xfrm>
          <a:prstGeom prst="rect">
            <a:avLst/>
          </a:prstGeom>
          <a:noFill/>
        </p:spPr>
      </p:pic>
      <p:pic>
        <p:nvPicPr>
          <p:cNvPr id="6" name="Picture 6" descr="http://sgt.ks.ua/wp-content/uploads/2018/04/IMG_4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355726"/>
            <a:ext cx="3817898" cy="25427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45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503762"/>
            <a:ext cx="33052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latin typeface="Georgia" panose="02040502050405020303" pitchFamily="18" charset="0"/>
              </a:rPr>
              <a:t>Обласний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круглий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стіл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«Роль </a:t>
            </a:r>
            <a:r>
              <a:rPr lang="ru-RU" sz="1600" dirty="0" err="1" smtClean="0">
                <a:latin typeface="Georgia" panose="02040502050405020303" pitchFamily="18" charset="0"/>
              </a:rPr>
              <a:t>шкільної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бібліотеки</a:t>
            </a:r>
            <a:r>
              <a:rPr lang="ru-RU" sz="1600" dirty="0" smtClean="0">
                <a:latin typeface="Georgia" panose="02040502050405020303" pitchFamily="18" charset="0"/>
              </a:rPr>
              <a:t> в </a:t>
            </a:r>
            <a:r>
              <a:rPr lang="ru-RU" sz="1600" dirty="0" err="1" smtClean="0">
                <a:latin typeface="Georgia" panose="02040502050405020303" pitchFamily="18" charset="0"/>
              </a:rPr>
              <a:t>реалізації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освітніх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стандартів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Нової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української</a:t>
            </a:r>
            <a:r>
              <a:rPr lang="ru-RU" sz="1600" dirty="0" smtClean="0">
                <a:latin typeface="Georgia" panose="02040502050405020303" pitchFamily="18" charset="0"/>
              </a:rPr>
              <a:t> </a:t>
            </a:r>
            <a:r>
              <a:rPr lang="ru-RU" sz="1600" dirty="0" err="1" smtClean="0">
                <a:latin typeface="Georgia" panose="02040502050405020303" pitchFamily="18" charset="0"/>
              </a:rPr>
              <a:t>школи</a:t>
            </a:r>
            <a:r>
              <a:rPr lang="ru-RU" sz="1600" dirty="0" smtClean="0">
                <a:latin typeface="Georgia" panose="02040502050405020303" pitchFamily="18" charset="0"/>
              </a:rPr>
              <a:t>» </a:t>
            </a:r>
          </a:p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(2018 р.)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4" name="Picture 2" descr="http://www.laginlib.org.ua/wp-content/uploads/2019/06/12.jpg"/>
          <p:cNvPicPr>
            <a:picLocks noChangeAspect="1" noChangeArrowheads="1"/>
          </p:cNvPicPr>
          <p:nvPr/>
        </p:nvPicPr>
        <p:blipFill>
          <a:blip r:embed="rId3" cstate="print"/>
          <a:srcRect r="28571"/>
          <a:stretch>
            <a:fillRect/>
          </a:stretch>
        </p:blipFill>
        <p:spPr bwMode="auto">
          <a:xfrm>
            <a:off x="241326" y="267495"/>
            <a:ext cx="3826618" cy="3013428"/>
          </a:xfrm>
          <a:prstGeom prst="rect">
            <a:avLst/>
          </a:prstGeom>
          <a:noFill/>
        </p:spPr>
      </p:pic>
      <p:pic>
        <p:nvPicPr>
          <p:cNvPr id="5" name="Picture 6" descr="http://www.laginlib.org.ua/wp-content/uploads/2019/06/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0909" y="795695"/>
            <a:ext cx="3901491" cy="2194588"/>
          </a:xfrm>
          <a:prstGeom prst="rect">
            <a:avLst/>
          </a:prstGeom>
          <a:noFill/>
        </p:spPr>
      </p:pic>
      <p:pic>
        <p:nvPicPr>
          <p:cNvPr id="6" name="Picture 8" descr="http://www.laginlib.org.ua/wp-content/uploads/2019/06/13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732148" y="3219822"/>
            <a:ext cx="3224228" cy="1813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4721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aginlib.org.ua/wp-content/uploads/2019/06/1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1520" y="188640"/>
            <a:ext cx="4915816" cy="2765147"/>
          </a:xfrm>
          <a:prstGeom prst="rect">
            <a:avLst/>
          </a:prstGeom>
          <a:noFill/>
        </p:spPr>
      </p:pic>
      <p:pic>
        <p:nvPicPr>
          <p:cNvPr id="3" name="Picture 6" descr="http://www.laginlib.org.ua/wp-content/uploads/2019/06/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833" y="2643757"/>
            <a:ext cx="4195736" cy="2360103"/>
          </a:xfrm>
          <a:prstGeom prst="rect">
            <a:avLst/>
          </a:prstGeom>
          <a:noFill/>
        </p:spPr>
      </p:pic>
      <p:pic>
        <p:nvPicPr>
          <p:cNvPr id="4" name="Picture 4" descr="http://www.laginlib.org.ua/wp-content/uploads/2019/06/14.jpg"/>
          <p:cNvPicPr>
            <a:picLocks noChangeAspect="1" noChangeArrowheads="1"/>
          </p:cNvPicPr>
          <p:nvPr/>
        </p:nvPicPr>
        <p:blipFill>
          <a:blip r:embed="rId5" cstate="print"/>
          <a:srcRect l="2779" r="2399"/>
          <a:stretch>
            <a:fillRect/>
          </a:stretch>
        </p:blipFill>
        <p:spPr bwMode="auto">
          <a:xfrm>
            <a:off x="4740319" y="1693647"/>
            <a:ext cx="4248472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47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aginlib.org.ua/wp-content/uploads/2019/06/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7494"/>
            <a:ext cx="4608512" cy="2592288"/>
          </a:xfrm>
          <a:prstGeom prst="rect">
            <a:avLst/>
          </a:prstGeom>
          <a:noFill/>
        </p:spPr>
      </p:pic>
      <p:pic>
        <p:nvPicPr>
          <p:cNvPr id="5" name="Picture 4" descr="http://www.laginlib.org.ua/wp-content/uploads/2019/06/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9582"/>
            <a:ext cx="4130824" cy="2323589"/>
          </a:xfrm>
          <a:prstGeom prst="rect">
            <a:avLst/>
          </a:prstGeom>
          <a:noFill/>
        </p:spPr>
      </p:pic>
      <p:pic>
        <p:nvPicPr>
          <p:cNvPr id="6" name="Picture 6" descr="http://www.laginlib.org.ua/wp-content/uploads/2019/06/26.jpg"/>
          <p:cNvPicPr>
            <a:picLocks noChangeAspect="1" noChangeArrowheads="1"/>
          </p:cNvPicPr>
          <p:nvPr/>
        </p:nvPicPr>
        <p:blipFill>
          <a:blip r:embed="rId5" cstate="print"/>
          <a:srcRect r="35236"/>
          <a:stretch>
            <a:fillRect/>
          </a:stretch>
        </p:blipFill>
        <p:spPr bwMode="auto">
          <a:xfrm>
            <a:off x="2555776" y="2643758"/>
            <a:ext cx="2430942" cy="2111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7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aginlib.org.ua/wp-content/uploads/2019/06/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4108626" cy="2311102"/>
          </a:xfrm>
          <a:prstGeom prst="rect">
            <a:avLst/>
          </a:prstGeom>
          <a:noFill/>
        </p:spPr>
      </p:pic>
      <p:pic>
        <p:nvPicPr>
          <p:cNvPr id="3" name="Picture 2" descr="http://www.laginlib.org.ua/wp-content/uploads/2019/06/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355726"/>
            <a:ext cx="4392488" cy="2470775"/>
          </a:xfrm>
          <a:prstGeom prst="rect">
            <a:avLst/>
          </a:prstGeom>
          <a:noFill/>
        </p:spPr>
      </p:pic>
      <p:pic>
        <p:nvPicPr>
          <p:cNvPr id="4" name="Picture 4" descr="http://www.laginlib.org.ua/wp-content/uploads/2019/06/27.jpg"/>
          <p:cNvPicPr>
            <a:picLocks noChangeAspect="1" noChangeArrowheads="1"/>
          </p:cNvPicPr>
          <p:nvPr/>
        </p:nvPicPr>
        <p:blipFill>
          <a:blip r:embed="rId5" cstate="print"/>
          <a:srcRect r="40568"/>
          <a:stretch>
            <a:fillRect/>
          </a:stretch>
        </p:blipFill>
        <p:spPr bwMode="auto">
          <a:xfrm>
            <a:off x="5508104" y="1325169"/>
            <a:ext cx="3312368" cy="3135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72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https://1.bp.blogspot.com/-bDxUjOfLHT0/Xd_J9QxlUaI/AAAAAAAAE7s/fTqvIcUy81A5gMiVfMNEu6teCV3b3pqFgCEwYBhgL/s640/IMG_3512-1.jpg"/>
          <p:cNvPicPr>
            <a:picLocks noChangeAspect="1" noChangeArrowheads="1"/>
          </p:cNvPicPr>
          <p:nvPr/>
        </p:nvPicPr>
        <p:blipFill>
          <a:blip r:embed="rId3" cstate="print"/>
          <a:srcRect r="19676"/>
          <a:stretch>
            <a:fillRect/>
          </a:stretch>
        </p:blipFill>
        <p:spPr bwMode="auto">
          <a:xfrm>
            <a:off x="4283968" y="451404"/>
            <a:ext cx="2880320" cy="224677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3363838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Georgia" panose="02040502050405020303" pitchFamily="18" charset="0"/>
              </a:rPr>
              <a:t>Міжвідомчий круглий стіл </a:t>
            </a:r>
          </a:p>
          <a:p>
            <a:pPr algn="ctr"/>
            <a:r>
              <a:rPr lang="uk-UA" sz="1600" dirty="0" smtClean="0">
                <a:latin typeface="Georgia" panose="02040502050405020303" pitchFamily="18" charset="0"/>
              </a:rPr>
              <a:t>«Бібліотеки для дітей як ретранслятори національної культури: історичний аспект та сучасний стан»</a:t>
            </a:r>
          </a:p>
          <a:p>
            <a:pPr algn="ctr"/>
            <a:r>
              <a:rPr lang="uk-UA" sz="1600" dirty="0" smtClean="0">
                <a:latin typeface="Georgia" panose="02040502050405020303" pitchFamily="18" charset="0"/>
              </a:rPr>
              <a:t>(2019 р.)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3" name="Picture 10" descr="https://1.bp.blogspot.com/-DD7siTP0-ss/Xd_J9_mYXPI/AAAAAAAAE7k/gdLtjd5vs8gGJD5_txY3NVbmDyu_GjY2wCEwYBhgL/s640/IMG_3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116632"/>
            <a:ext cx="3888432" cy="2916324"/>
          </a:xfrm>
          <a:prstGeom prst="rect">
            <a:avLst/>
          </a:prstGeom>
          <a:noFill/>
        </p:spPr>
      </p:pic>
      <p:pic>
        <p:nvPicPr>
          <p:cNvPr id="4" name="Picture 12" descr="https://1.bp.blogspot.com/-jH1MpjMzD0c/Xd_J_H-0NWI/AAAAAAAAE7o/xhCZE9zDi20aRlNiVcune-bDwYPMKXPqACEwYBhgL/s640/%25D0%2598%25D0%25B3%25D1%2580%25D0%25B0.jpg"/>
          <p:cNvPicPr>
            <a:picLocks noChangeAspect="1" noChangeArrowheads="1"/>
          </p:cNvPicPr>
          <p:nvPr/>
        </p:nvPicPr>
        <p:blipFill>
          <a:blip r:embed="rId5" cstate="print"/>
          <a:srcRect l="33075"/>
          <a:stretch>
            <a:fillRect/>
          </a:stretch>
        </p:blipFill>
        <p:spPr bwMode="auto">
          <a:xfrm>
            <a:off x="5076056" y="2139702"/>
            <a:ext cx="3943817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49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1.bp.blogspot.com/-m1UzYN4JkTc/Xd_KGVd9AEI/AAAAAAAAE70/WT6Hu1qVW1QfSD1axnv8IDVIEeVRjhxjwCEwYBhgL/s640/%25D0%25A8%25D0%25BA%25D0%25BE%25D0%25BB%25D1%25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12584"/>
            <a:ext cx="6096000" cy="1828800"/>
          </a:xfrm>
          <a:prstGeom prst="rect">
            <a:avLst/>
          </a:prstGeom>
          <a:noFill/>
        </p:spPr>
      </p:pic>
      <p:pic>
        <p:nvPicPr>
          <p:cNvPr id="3" name="Picture 4" descr="https://1.bp.blogspot.com/-GMnGfpIP5as/Xd_KATV0Y_I/AAAAAAAAE7w/PUywVo-2r6gA8HL5GI3LM8D8TUwTORCRgCEwYBhgL/s640/%25D0%25B2%25D1%258B%25D1%2581%25D1%2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851670"/>
            <a:ext cx="5112568" cy="3067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8616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ading Workshop by Slidesgo">
  <a:themeElements>
    <a:clrScheme name="Simple Light">
      <a:dk1>
        <a:srgbClr val="0C0044"/>
      </a:dk1>
      <a:lt1>
        <a:srgbClr val="FFFFFF"/>
      </a:lt1>
      <a:dk2>
        <a:srgbClr val="1B6480"/>
      </a:dk2>
      <a:lt2>
        <a:srgbClr val="FFFFFF"/>
      </a:lt2>
      <a:accent1>
        <a:srgbClr val="9F4C89"/>
      </a:accent1>
      <a:accent2>
        <a:srgbClr val="58C3C4"/>
      </a:accent2>
      <a:accent3>
        <a:srgbClr val="503156"/>
      </a:accent3>
      <a:accent4>
        <a:srgbClr val="FBCF62"/>
      </a:accent4>
      <a:accent5>
        <a:srgbClr val="424077"/>
      </a:accent5>
      <a:accent6>
        <a:srgbClr val="EB7C9D"/>
      </a:accent6>
      <a:hlink>
        <a:srgbClr val="9F4C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83</Words>
  <Application>Microsoft Office PowerPoint</Application>
  <PresentationFormat>Экран (16:9)</PresentationFormat>
  <Paragraphs>18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Reading Workshop by Slidesgo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http://www.laginlib.org.ua/</vt:lpstr>
      <vt:lpstr>Слайд 14</vt:lpstr>
      <vt:lpstr>Слайд 15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13</cp:revision>
  <dcterms:modified xsi:type="dcterms:W3CDTF">2021-07-28T10:05:05Z</dcterms:modified>
</cp:coreProperties>
</file>