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3"/>
  </p:handoutMasterIdLst>
  <p:sldIdLst>
    <p:sldId id="266" r:id="rId2"/>
    <p:sldId id="288" r:id="rId3"/>
    <p:sldId id="310" r:id="rId4"/>
    <p:sldId id="311" r:id="rId5"/>
    <p:sldId id="306" r:id="rId6"/>
    <p:sldId id="302" r:id="rId7"/>
    <p:sldId id="307" r:id="rId8"/>
    <p:sldId id="291" r:id="rId9"/>
    <p:sldId id="300" r:id="rId10"/>
    <p:sldId id="304" r:id="rId11"/>
    <p:sldId id="309" r:id="rId12"/>
    <p:sldId id="312" r:id="rId13"/>
    <p:sldId id="313" r:id="rId14"/>
    <p:sldId id="314" r:id="rId15"/>
    <p:sldId id="317" r:id="rId16"/>
    <p:sldId id="318" r:id="rId17"/>
    <p:sldId id="319" r:id="rId18"/>
    <p:sldId id="316" r:id="rId19"/>
    <p:sldId id="320" r:id="rId20"/>
    <p:sldId id="315" r:id="rId21"/>
    <p:sldId id="32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1A3CBE-8E5F-4BED-B2EA-173BF4E893A4}">
          <p14:sldIdLst>
            <p14:sldId id="266"/>
            <p14:sldId id="288"/>
            <p14:sldId id="310"/>
            <p14:sldId id="311"/>
            <p14:sldId id="306"/>
            <p14:sldId id="302"/>
            <p14:sldId id="307"/>
            <p14:sldId id="291"/>
            <p14:sldId id="300"/>
            <p14:sldId id="304"/>
            <p14:sldId id="309"/>
            <p14:sldId id="312"/>
            <p14:sldId id="313"/>
            <p14:sldId id="314"/>
            <p14:sldId id="317"/>
            <p14:sldId id="318"/>
            <p14:sldId id="319"/>
            <p14:sldId id="316"/>
            <p14:sldId id="320"/>
            <p14:sldId id="315"/>
          </p14:sldIdLst>
        </p14:section>
        <p14:section name="Раздел без заголовка" id="{11468CCA-5B26-4826-A18E-CBDAA9AB5CE3}">
          <p14:sldIdLst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76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1B83A-E061-4EA6-A972-391F362DE780}" type="doc">
      <dgm:prSet loTypeId="urn:microsoft.com/office/officeart/2005/8/layout/cycle4#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DA165C1-9D91-4CC5-A8C9-CEDF10B10608}">
      <dgm:prSet phldrT="[Текст]"/>
      <dgm:spPr>
        <a:xfrm>
          <a:off x="1158524" y="252061"/>
          <a:ext cx="1914786" cy="1914786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САЙТ БІБЛІОТЕКИ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D700667-E1C1-41B8-A114-64C7F0C21E27}" type="parTrans" cxnId="{6CB21D1A-F988-4570-9665-865019DCBC0E}">
      <dgm:prSet/>
      <dgm:spPr/>
      <dgm:t>
        <a:bodyPr/>
        <a:lstStyle/>
        <a:p>
          <a:endParaRPr lang="ru-RU"/>
        </a:p>
      </dgm:t>
    </dgm:pt>
    <dgm:pt modelId="{B32F55A7-C4DD-4567-9D58-119227BEC7C3}" type="sibTrans" cxnId="{6CB21D1A-F988-4570-9665-865019DCBC0E}">
      <dgm:prSet/>
      <dgm:spPr/>
      <dgm:t>
        <a:bodyPr/>
        <a:lstStyle/>
        <a:p>
          <a:endParaRPr lang="ru-RU"/>
        </a:p>
      </dgm:t>
    </dgm:pt>
    <dgm:pt modelId="{F8892062-4F34-4F4E-BC2D-C9CA008AD3EE}">
      <dgm:prSet phldrT="[Текст]" custT="1"/>
      <dgm:spPr>
        <a:xfrm>
          <a:off x="243141" y="0"/>
          <a:ext cx="2184537" cy="1415084"/>
        </a:xfrm>
        <a:solidFill>
          <a:srgbClr val="C0504D">
            <a:lumMod val="20000"/>
            <a:lumOff val="80000"/>
            <a:alpha val="9000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114 СТОРІНОК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8202BD1-FCEC-4598-A91B-E8E0AA6C5858}" type="parTrans" cxnId="{6A78EB9C-EE78-4C87-A967-5ADB91F2304E}">
      <dgm:prSet/>
      <dgm:spPr/>
      <dgm:t>
        <a:bodyPr/>
        <a:lstStyle/>
        <a:p>
          <a:endParaRPr lang="ru-RU"/>
        </a:p>
      </dgm:t>
    </dgm:pt>
    <dgm:pt modelId="{8C6222BA-E209-412A-8DDC-09BAF50035AF}" type="sibTrans" cxnId="{6A78EB9C-EE78-4C87-A967-5ADB91F2304E}">
      <dgm:prSet/>
      <dgm:spPr/>
      <dgm:t>
        <a:bodyPr/>
        <a:lstStyle/>
        <a:p>
          <a:endParaRPr lang="ru-RU"/>
        </a:p>
      </dgm:t>
    </dgm:pt>
    <dgm:pt modelId="{CB325D93-0C5C-4662-94FC-A19714697BB4}">
      <dgm:prSet phldrT="[Текст]"/>
      <dgm:spPr>
        <a:xfrm rot="5400000">
          <a:off x="3161753" y="252061"/>
          <a:ext cx="1914786" cy="1914786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ІНТЕРНЕТ-БІБЛІОТЕКА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38662D2-F391-4C78-AEF9-8ED8AB79525A}" type="parTrans" cxnId="{9F8A396D-39A0-4263-A835-042E75E54159}">
      <dgm:prSet/>
      <dgm:spPr/>
      <dgm:t>
        <a:bodyPr/>
        <a:lstStyle/>
        <a:p>
          <a:endParaRPr lang="ru-RU"/>
        </a:p>
      </dgm:t>
    </dgm:pt>
    <dgm:pt modelId="{601EB52F-56EC-4F33-ABD1-2F49A37D988F}" type="sibTrans" cxnId="{9F8A396D-39A0-4263-A835-042E75E54159}">
      <dgm:prSet/>
      <dgm:spPr/>
      <dgm:t>
        <a:bodyPr/>
        <a:lstStyle/>
        <a:p>
          <a:endParaRPr lang="ru-RU"/>
        </a:p>
      </dgm:t>
    </dgm:pt>
    <dgm:pt modelId="{A07EDB51-991B-477C-86A3-C702315FD0F4}">
      <dgm:prSet phldrT="[Текст]" custT="1"/>
      <dgm:spPr>
        <a:xfrm>
          <a:off x="4050527" y="0"/>
          <a:ext cx="2184537" cy="1415084"/>
        </a:xfrm>
        <a:solidFill>
          <a:srgbClr val="9BBB59">
            <a:lumMod val="20000"/>
            <a:lumOff val="80000"/>
            <a:alpha val="9000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ІНСТИТУЦІЙНИЙ РЕПОЗИТАРІЙ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7ABB377-172B-4F90-ABC3-33A38D161B07}" type="parTrans" cxnId="{F4F225C8-89E8-4CBF-B750-7302E3EA6DBC}">
      <dgm:prSet/>
      <dgm:spPr/>
      <dgm:t>
        <a:bodyPr/>
        <a:lstStyle/>
        <a:p>
          <a:endParaRPr lang="ru-RU"/>
        </a:p>
      </dgm:t>
    </dgm:pt>
    <dgm:pt modelId="{720B86FA-1521-4C12-BAC1-893A787AAE3F}" type="sibTrans" cxnId="{F4F225C8-89E8-4CBF-B750-7302E3EA6DBC}">
      <dgm:prSet/>
      <dgm:spPr/>
      <dgm:t>
        <a:bodyPr/>
        <a:lstStyle/>
        <a:p>
          <a:endParaRPr lang="ru-RU"/>
        </a:p>
      </dgm:t>
    </dgm:pt>
    <dgm:pt modelId="{52DBBB32-C521-4743-BD8D-D3B87913DE50}">
      <dgm:prSet phldrT="[Текст]"/>
      <dgm:spPr>
        <a:xfrm rot="10800000">
          <a:off x="3161753" y="2255291"/>
          <a:ext cx="1914786" cy="1914786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ВІРТУАЛЬНА ДОВІДКОВА СЛУЖБА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DB0C067-A4C3-4F15-A803-F54F6378C4C3}" type="parTrans" cxnId="{74A145D1-D127-4097-AE96-CD521C75B2E8}">
      <dgm:prSet/>
      <dgm:spPr/>
      <dgm:t>
        <a:bodyPr/>
        <a:lstStyle/>
        <a:p>
          <a:endParaRPr lang="ru-RU"/>
        </a:p>
      </dgm:t>
    </dgm:pt>
    <dgm:pt modelId="{A38197C6-05E3-459D-AAD3-84DA25F4828B}" type="sibTrans" cxnId="{74A145D1-D127-4097-AE96-CD521C75B2E8}">
      <dgm:prSet/>
      <dgm:spPr/>
      <dgm:t>
        <a:bodyPr/>
        <a:lstStyle/>
        <a:p>
          <a:endParaRPr lang="ru-RU"/>
        </a:p>
      </dgm:t>
    </dgm:pt>
    <dgm:pt modelId="{E5B730EC-7E60-4EE9-8D8E-2808D7824A1C}">
      <dgm:prSet phldrT="[Текст]" custT="1"/>
      <dgm:spPr>
        <a:xfrm>
          <a:off x="3807386" y="3007055"/>
          <a:ext cx="2184537" cy="1415084"/>
        </a:xfrm>
        <a:solidFill>
          <a:srgbClr val="8064A2">
            <a:lumMod val="20000"/>
            <a:lumOff val="80000"/>
            <a:alpha val="9000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АРХІВ ВИКОНАНИХ ДОВІДОК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E244713-7F83-4BD8-B342-632C22DA314D}" type="parTrans" cxnId="{D7CE8E44-4710-49A4-86FC-E13BAE13ECD1}">
      <dgm:prSet/>
      <dgm:spPr/>
      <dgm:t>
        <a:bodyPr/>
        <a:lstStyle/>
        <a:p>
          <a:endParaRPr lang="ru-RU"/>
        </a:p>
      </dgm:t>
    </dgm:pt>
    <dgm:pt modelId="{8C1A2410-584B-437C-ADD6-79F4B7228D99}" type="sibTrans" cxnId="{D7CE8E44-4710-49A4-86FC-E13BAE13ECD1}">
      <dgm:prSet/>
      <dgm:spPr/>
      <dgm:t>
        <a:bodyPr/>
        <a:lstStyle/>
        <a:p>
          <a:endParaRPr lang="ru-RU"/>
        </a:p>
      </dgm:t>
    </dgm:pt>
    <dgm:pt modelId="{ABDDEF3D-B9B1-4547-B2DE-2861C33CD4D3}">
      <dgm:prSet phldrT="[Текст]"/>
      <dgm:spPr>
        <a:xfrm rot="16200000">
          <a:off x="1158524" y="2255291"/>
          <a:ext cx="1914786" cy="1914786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GOOGLE-</a:t>
          </a:r>
          <a:r>
            <a:rPr lang="uk-UA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ХМАРИ.</a:t>
          </a:r>
        </a:p>
        <a:p>
          <a:r>
            <a:rPr lang="uk-UA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СОЦМЕРЕЖІ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5A1F8EE-FD2A-4FC7-9E2A-6C3A227D3EB2}" type="parTrans" cxnId="{8AB7A0C0-898C-4F01-A51A-CC909797AE85}">
      <dgm:prSet/>
      <dgm:spPr/>
      <dgm:t>
        <a:bodyPr/>
        <a:lstStyle/>
        <a:p>
          <a:endParaRPr lang="ru-RU"/>
        </a:p>
      </dgm:t>
    </dgm:pt>
    <dgm:pt modelId="{07E89797-8BFE-4F91-A10F-23D8A945B318}" type="sibTrans" cxnId="{8AB7A0C0-898C-4F01-A51A-CC909797AE85}">
      <dgm:prSet/>
      <dgm:spPr/>
      <dgm:t>
        <a:bodyPr/>
        <a:lstStyle/>
        <a:p>
          <a:endParaRPr lang="ru-RU"/>
        </a:p>
      </dgm:t>
    </dgm:pt>
    <dgm:pt modelId="{F4FBC94B-520F-4D39-81C0-2E0343EDDA8C}">
      <dgm:prSet phldrT="[Текст]" custT="1"/>
      <dgm:spPr>
        <a:xfrm>
          <a:off x="243141" y="3007055"/>
          <a:ext cx="2184537" cy="1415084"/>
        </a:xfr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ПОШТОВА СКРИНЬКА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975F188-28CC-4E02-A573-0735F2EC3AD5}" type="parTrans" cxnId="{5E2817D5-A7D2-470C-9754-C689B5552CFF}">
      <dgm:prSet/>
      <dgm:spPr/>
      <dgm:t>
        <a:bodyPr/>
        <a:lstStyle/>
        <a:p>
          <a:endParaRPr lang="ru-RU"/>
        </a:p>
      </dgm:t>
    </dgm:pt>
    <dgm:pt modelId="{9414ADA7-AD0C-47CD-9C93-DE462B4EABA5}" type="sibTrans" cxnId="{5E2817D5-A7D2-470C-9754-C689B5552CFF}">
      <dgm:prSet/>
      <dgm:spPr/>
      <dgm:t>
        <a:bodyPr/>
        <a:lstStyle/>
        <a:p>
          <a:endParaRPr lang="ru-RU"/>
        </a:p>
      </dgm:t>
    </dgm:pt>
    <dgm:pt modelId="{CBAE1C0A-D1C7-4678-9CDB-30AA250AB460}">
      <dgm:prSet phldrT="[Текст]" custT="1"/>
      <dgm:spPr>
        <a:xfrm>
          <a:off x="243141" y="0"/>
          <a:ext cx="2184537" cy="1415084"/>
        </a:xfrm>
        <a:solidFill>
          <a:srgbClr val="C0504D">
            <a:lumMod val="20000"/>
            <a:lumOff val="80000"/>
            <a:alpha val="9000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ЄДИНЕ ВІКНО ДОСТУПУ ДО ІНТЕРНЕТ-РЕСУРСІВ БІБЛІОТЕКИ (</a:t>
          </a:r>
          <a:r>
            <a:rPr lang="uk-UA" sz="10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ЄВД</a:t>
          </a:r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BB61329-E2DA-4DA1-B2BD-948406D06612}" type="parTrans" cxnId="{2F528366-A606-4AFC-9539-399D72E9CB6C}">
      <dgm:prSet/>
      <dgm:spPr/>
      <dgm:t>
        <a:bodyPr/>
        <a:lstStyle/>
        <a:p>
          <a:endParaRPr lang="ru-RU"/>
        </a:p>
      </dgm:t>
    </dgm:pt>
    <dgm:pt modelId="{9B579B41-EA97-4A99-A7AE-A1AD7574C404}" type="sibTrans" cxnId="{2F528366-A606-4AFC-9539-399D72E9CB6C}">
      <dgm:prSet/>
      <dgm:spPr/>
      <dgm:t>
        <a:bodyPr/>
        <a:lstStyle/>
        <a:p>
          <a:endParaRPr lang="ru-RU"/>
        </a:p>
      </dgm:t>
    </dgm:pt>
    <dgm:pt modelId="{EE4C85AB-A337-41AB-9BF1-98808AAD04A8}">
      <dgm:prSet phldrT="[Текст]" custT="1"/>
      <dgm:spPr>
        <a:xfrm>
          <a:off x="4050527" y="0"/>
          <a:ext cx="2184537" cy="1415084"/>
        </a:xfrm>
        <a:solidFill>
          <a:srgbClr val="9BBB59">
            <a:lumMod val="20000"/>
            <a:lumOff val="80000"/>
            <a:alpha val="9000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ЕЛЕКТРОННІ ПОВНОТЕКСТОВІ АРХІВИ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A833A75-0C4F-4B8C-848F-3CE6B9CC15C7}" type="parTrans" cxnId="{9C56ED93-623E-4A2C-BA04-2141DE3FE312}">
      <dgm:prSet/>
      <dgm:spPr/>
      <dgm:t>
        <a:bodyPr/>
        <a:lstStyle/>
        <a:p>
          <a:endParaRPr lang="ru-RU"/>
        </a:p>
      </dgm:t>
    </dgm:pt>
    <dgm:pt modelId="{45BD4675-AC7B-4964-855D-6CDF0A490DDD}" type="sibTrans" cxnId="{9C56ED93-623E-4A2C-BA04-2141DE3FE312}">
      <dgm:prSet/>
      <dgm:spPr/>
      <dgm:t>
        <a:bodyPr/>
        <a:lstStyle/>
        <a:p>
          <a:endParaRPr lang="ru-RU"/>
        </a:p>
      </dgm:t>
    </dgm:pt>
    <dgm:pt modelId="{47F8C8E3-5AE3-4117-9AC0-A2A9E6C4150A}">
      <dgm:prSet phldrT="[Текст]" custT="1"/>
      <dgm:spPr>
        <a:xfrm>
          <a:off x="4050527" y="0"/>
          <a:ext cx="2184537" cy="1415084"/>
        </a:xfrm>
        <a:solidFill>
          <a:srgbClr val="9BBB59">
            <a:lumMod val="20000"/>
            <a:lumOff val="80000"/>
            <a:alpha val="9000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ЛІТЕРАТУРНА ВІТАЛЬНЯ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11513F-A17B-4344-B430-8A0D0CFDC4C0}" type="parTrans" cxnId="{E2A5592B-EA29-40C9-86E4-2A7CBFC317EE}">
      <dgm:prSet/>
      <dgm:spPr/>
      <dgm:t>
        <a:bodyPr/>
        <a:lstStyle/>
        <a:p>
          <a:endParaRPr lang="ru-RU"/>
        </a:p>
      </dgm:t>
    </dgm:pt>
    <dgm:pt modelId="{6BD487BC-3EAA-479A-A124-BE37AFFE878D}" type="sibTrans" cxnId="{E2A5592B-EA29-40C9-86E4-2A7CBFC317EE}">
      <dgm:prSet/>
      <dgm:spPr/>
      <dgm:t>
        <a:bodyPr/>
        <a:lstStyle/>
        <a:p>
          <a:endParaRPr lang="ru-RU"/>
        </a:p>
      </dgm:t>
    </dgm:pt>
    <dgm:pt modelId="{5BD7796E-4C8E-4678-A077-D0DE5CFDB5A5}">
      <dgm:prSet phldrT="[Текст]" custT="1"/>
      <dgm:spPr>
        <a:xfrm>
          <a:off x="4050527" y="0"/>
          <a:ext cx="2184537" cy="1415084"/>
        </a:xfrm>
        <a:solidFill>
          <a:srgbClr val="9BBB59">
            <a:lumMod val="20000"/>
            <a:lumOff val="80000"/>
            <a:alpha val="9000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ВЕБЛІОТЕКА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2A3E2C5-748C-4ECD-8D6A-0315DE7EF442}" type="parTrans" cxnId="{9969A57B-CE4D-4644-BF26-9A752F9231CA}">
      <dgm:prSet/>
      <dgm:spPr/>
      <dgm:t>
        <a:bodyPr/>
        <a:lstStyle/>
        <a:p>
          <a:endParaRPr lang="ru-RU"/>
        </a:p>
      </dgm:t>
    </dgm:pt>
    <dgm:pt modelId="{99FADCAD-B098-49FC-AA90-5AF615A21313}" type="sibTrans" cxnId="{9969A57B-CE4D-4644-BF26-9A752F9231CA}">
      <dgm:prSet/>
      <dgm:spPr/>
      <dgm:t>
        <a:bodyPr/>
        <a:lstStyle/>
        <a:p>
          <a:endParaRPr lang="ru-RU"/>
        </a:p>
      </dgm:t>
    </dgm:pt>
    <dgm:pt modelId="{7BE9A6EE-41CF-4475-9A8D-D811DC51EE6D}">
      <dgm:prSet phldrT="[Текст]" custT="1"/>
      <dgm:spPr>
        <a:xfrm>
          <a:off x="243141" y="3007055"/>
          <a:ext cx="2184537" cy="1415084"/>
        </a:xfr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GOOGLE-</a:t>
          </a:r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ДИСК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8C700F0-AD17-41D2-B164-DC0E49DE5006}" type="sibTrans" cxnId="{423BCD80-069B-4FDE-B8AF-2B9010995432}">
      <dgm:prSet/>
      <dgm:spPr/>
      <dgm:t>
        <a:bodyPr/>
        <a:lstStyle/>
        <a:p>
          <a:endParaRPr lang="ru-RU"/>
        </a:p>
      </dgm:t>
    </dgm:pt>
    <dgm:pt modelId="{AB7DE0D7-5C1A-4DEC-9B23-67942E0EE380}" type="parTrans" cxnId="{423BCD80-069B-4FDE-B8AF-2B9010995432}">
      <dgm:prSet/>
      <dgm:spPr/>
      <dgm:t>
        <a:bodyPr/>
        <a:lstStyle/>
        <a:p>
          <a:endParaRPr lang="ru-RU"/>
        </a:p>
      </dgm:t>
    </dgm:pt>
    <dgm:pt modelId="{23329119-2144-4897-B572-34700B98AD89}">
      <dgm:prSet phldrT="[Текст]" custT="1"/>
      <dgm:spPr>
        <a:xfrm>
          <a:off x="243141" y="3007055"/>
          <a:ext cx="2184537" cy="1415084"/>
        </a:xfr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YOUTUBE-</a:t>
          </a:r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КАНАЛ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3565037-559F-4AC8-ABBE-5EB46B94EFBF}" type="sibTrans" cxnId="{F7F9A3DC-4BF2-4052-9371-A33B0C81881A}">
      <dgm:prSet/>
      <dgm:spPr/>
      <dgm:t>
        <a:bodyPr/>
        <a:lstStyle/>
        <a:p>
          <a:endParaRPr lang="ru-RU"/>
        </a:p>
      </dgm:t>
    </dgm:pt>
    <dgm:pt modelId="{93C7BF2F-9869-4331-8E08-B5FB6746BD01}" type="parTrans" cxnId="{F7F9A3DC-4BF2-4052-9371-A33B0C81881A}">
      <dgm:prSet/>
      <dgm:spPr/>
      <dgm:t>
        <a:bodyPr/>
        <a:lstStyle/>
        <a:p>
          <a:endParaRPr lang="ru-RU"/>
        </a:p>
      </dgm:t>
    </dgm:pt>
    <dgm:pt modelId="{06E09B36-B342-48AD-BA87-62FB7D376DFB}">
      <dgm:prSet phldrT="[Текст]" custT="1"/>
      <dgm:spPr>
        <a:xfrm>
          <a:off x="3807386" y="3007055"/>
          <a:ext cx="2184537" cy="1415084"/>
        </a:xfrm>
        <a:solidFill>
          <a:srgbClr val="8064A2">
            <a:lumMod val="20000"/>
            <a:lumOff val="80000"/>
            <a:alpha val="9000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9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53F2A68-7928-47C0-8ACC-E58A7E795763}" type="parTrans" cxnId="{AAF3134C-C9DC-48B1-90C4-E96B8197DAF1}">
      <dgm:prSet/>
      <dgm:spPr/>
      <dgm:t>
        <a:bodyPr/>
        <a:lstStyle/>
        <a:p>
          <a:endParaRPr lang="uk-UA"/>
        </a:p>
      </dgm:t>
    </dgm:pt>
    <dgm:pt modelId="{F573DD14-2EBD-4A76-A49F-40E00E7C94F4}" type="sibTrans" cxnId="{AAF3134C-C9DC-48B1-90C4-E96B8197DAF1}">
      <dgm:prSet/>
      <dgm:spPr/>
      <dgm:t>
        <a:bodyPr/>
        <a:lstStyle/>
        <a:p>
          <a:endParaRPr lang="uk-UA"/>
        </a:p>
      </dgm:t>
    </dgm:pt>
    <dgm:pt modelId="{B2DDF0D9-F458-4DB1-BF02-07C3B33EF6F1}">
      <dgm:prSet phldrT="[Текст]" custT="1"/>
      <dgm:spPr>
        <a:xfrm>
          <a:off x="3807386" y="3007055"/>
          <a:ext cx="2184537" cy="1415084"/>
        </a:xfrm>
        <a:solidFill>
          <a:srgbClr val="8064A2">
            <a:lumMod val="20000"/>
            <a:lumOff val="80000"/>
            <a:alpha val="9000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5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77A552C-F451-4B2A-8994-F308E74593E8}" type="parTrans" cxnId="{4202DE88-52F9-482E-8B04-ACAA10D0381D}">
      <dgm:prSet/>
      <dgm:spPr/>
      <dgm:t>
        <a:bodyPr/>
        <a:lstStyle/>
        <a:p>
          <a:endParaRPr lang="uk-UA"/>
        </a:p>
      </dgm:t>
    </dgm:pt>
    <dgm:pt modelId="{0B7BC997-4AD3-498A-90FA-677ED6008A56}" type="sibTrans" cxnId="{4202DE88-52F9-482E-8B04-ACAA10D0381D}">
      <dgm:prSet/>
      <dgm:spPr/>
      <dgm:t>
        <a:bodyPr/>
        <a:lstStyle/>
        <a:p>
          <a:endParaRPr lang="uk-UA"/>
        </a:p>
      </dgm:t>
    </dgm:pt>
    <dgm:pt modelId="{7F93533F-6106-4F23-8D3C-C46468364F52}">
      <dgm:prSet phldrT="[Текст]" custT="1"/>
      <dgm:spPr>
        <a:xfrm>
          <a:off x="243141" y="3007055"/>
          <a:ext cx="2184537" cy="1415084"/>
        </a:xfr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2E1BEA9-86BF-46A5-90CA-8DF1ABA0D2E0}" type="parTrans" cxnId="{37D06A3F-C456-4AF3-B0C6-0120E14BBE3B}">
      <dgm:prSet/>
      <dgm:spPr/>
      <dgm:t>
        <a:bodyPr/>
        <a:lstStyle/>
        <a:p>
          <a:endParaRPr lang="uk-UA"/>
        </a:p>
      </dgm:t>
    </dgm:pt>
    <dgm:pt modelId="{0D806B60-6C4A-4DD4-BC3F-D8621D061C12}" type="sibTrans" cxnId="{37D06A3F-C456-4AF3-B0C6-0120E14BBE3B}">
      <dgm:prSet/>
      <dgm:spPr/>
      <dgm:t>
        <a:bodyPr/>
        <a:lstStyle/>
        <a:p>
          <a:endParaRPr lang="uk-UA"/>
        </a:p>
      </dgm:t>
    </dgm:pt>
    <dgm:pt modelId="{D7EAF567-496C-4E89-801C-ABE5902BB08D}">
      <dgm:prSet phldrT="[Текст]" custT="1"/>
      <dgm:spPr>
        <a:xfrm>
          <a:off x="243141" y="3007055"/>
          <a:ext cx="2184537" cy="1415084"/>
        </a:xfr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uk-UA" sz="10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БЛОГ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BA2CE90-4E0A-4A02-9BCC-3FDB95757BA9}" type="parTrans" cxnId="{C144E5B4-039E-44CD-996C-34ACA2DBEC5D}">
      <dgm:prSet/>
      <dgm:spPr/>
      <dgm:t>
        <a:bodyPr/>
        <a:lstStyle/>
        <a:p>
          <a:endParaRPr lang="uk-UA"/>
        </a:p>
      </dgm:t>
    </dgm:pt>
    <dgm:pt modelId="{738A45C9-25F4-4DD6-B3C0-433227879D66}" type="sibTrans" cxnId="{C144E5B4-039E-44CD-996C-34ACA2DBEC5D}">
      <dgm:prSet/>
      <dgm:spPr/>
      <dgm:t>
        <a:bodyPr/>
        <a:lstStyle/>
        <a:p>
          <a:endParaRPr lang="uk-UA"/>
        </a:p>
      </dgm:t>
    </dgm:pt>
    <dgm:pt modelId="{EA7728E9-4346-4709-9889-2181B03D470B}">
      <dgm:prSet phldrT="[Текст]" custT="1"/>
      <dgm:spPr>
        <a:xfrm>
          <a:off x="243141" y="3007055"/>
          <a:ext cx="2184537" cy="1415084"/>
        </a:xfr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FACEBOOK</a:t>
          </a:r>
          <a:endParaRPr lang="ru-RU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BA08661-C7D9-4E21-A295-1A6E96687430}" type="parTrans" cxnId="{2B49D76D-BC9B-4460-AC38-68682CE2DFD5}">
      <dgm:prSet/>
      <dgm:spPr/>
      <dgm:t>
        <a:bodyPr/>
        <a:lstStyle/>
        <a:p>
          <a:endParaRPr lang="ru-RU"/>
        </a:p>
      </dgm:t>
    </dgm:pt>
    <dgm:pt modelId="{C8C62D61-0644-45AD-BAD8-1C0B09E23700}" type="sibTrans" cxnId="{2B49D76D-BC9B-4460-AC38-68682CE2DFD5}">
      <dgm:prSet/>
      <dgm:spPr/>
      <dgm:t>
        <a:bodyPr/>
        <a:lstStyle/>
        <a:p>
          <a:endParaRPr lang="ru-RU"/>
        </a:p>
      </dgm:t>
    </dgm:pt>
    <dgm:pt modelId="{051555F7-9C11-463B-9DE0-2BFE0069A540}" type="pres">
      <dgm:prSet presAssocID="{1F21B83A-E061-4EA6-A972-391F362DE78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F2435F-B836-476D-BA8E-E7A1B9323EFF}" type="pres">
      <dgm:prSet presAssocID="{1F21B83A-E061-4EA6-A972-391F362DE780}" presName="children" presStyleCnt="0"/>
      <dgm:spPr/>
    </dgm:pt>
    <dgm:pt modelId="{8DB00F5B-2F88-4ACF-B658-C7F314F5D5A0}" type="pres">
      <dgm:prSet presAssocID="{1F21B83A-E061-4EA6-A972-391F362DE780}" presName="child1group" presStyleCnt="0"/>
      <dgm:spPr/>
    </dgm:pt>
    <dgm:pt modelId="{868B0886-C15E-42C1-8006-D41B1027019B}" type="pres">
      <dgm:prSet presAssocID="{1F21B83A-E061-4EA6-A972-391F362DE780}" presName="child1" presStyleLbl="bgAcc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31D4FEF-BD4C-4DFE-B09E-17B47B75D82E}" type="pres">
      <dgm:prSet presAssocID="{1F21B83A-E061-4EA6-A972-391F362DE78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27319-366C-4246-BB5F-5B7253599883}" type="pres">
      <dgm:prSet presAssocID="{1F21B83A-E061-4EA6-A972-391F362DE780}" presName="child2group" presStyleCnt="0"/>
      <dgm:spPr/>
    </dgm:pt>
    <dgm:pt modelId="{560026B2-0244-4C1D-B10B-0F8BCD3D5B59}" type="pres">
      <dgm:prSet presAssocID="{1F21B83A-E061-4EA6-A972-391F362DE780}" presName="child2" presStyleLbl="bgAcc1" presStyleIdx="1" presStyleCnt="4" custLinFactNeighborX="1593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5EF1378-3E42-47F0-9FD5-3D4FDA67EFAE}" type="pres">
      <dgm:prSet presAssocID="{1F21B83A-E061-4EA6-A972-391F362DE78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73384-2FAA-4AEF-ABF3-385F32EAEF6A}" type="pres">
      <dgm:prSet presAssocID="{1F21B83A-E061-4EA6-A972-391F362DE780}" presName="child3group" presStyleCnt="0"/>
      <dgm:spPr/>
    </dgm:pt>
    <dgm:pt modelId="{0597D50A-F0EC-4A3A-B947-A1452C3DA951}" type="pres">
      <dgm:prSet presAssocID="{1F21B83A-E061-4EA6-A972-391F362DE780}" presName="child3" presStyleLbl="bgAcc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8B288F8-4320-40D6-9C70-497E163435F6}" type="pres">
      <dgm:prSet presAssocID="{1F21B83A-E061-4EA6-A972-391F362DE78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09BFC9-D8AE-49CC-858A-56039214B555}" type="pres">
      <dgm:prSet presAssocID="{1F21B83A-E061-4EA6-A972-391F362DE780}" presName="child4group" presStyleCnt="0"/>
      <dgm:spPr/>
    </dgm:pt>
    <dgm:pt modelId="{0DC68356-3533-413B-95D2-8C6CB01BBAFE}" type="pres">
      <dgm:prSet presAssocID="{1F21B83A-E061-4EA6-A972-391F362DE780}" presName="child4" presStyleLbl="bgAcc1" presStyleIdx="3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0DD7981-634F-4518-AB01-606D8E7ED6F6}" type="pres">
      <dgm:prSet presAssocID="{1F21B83A-E061-4EA6-A972-391F362DE78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1DA04-11A7-4C7E-918A-65E67C125C10}" type="pres">
      <dgm:prSet presAssocID="{1F21B83A-E061-4EA6-A972-391F362DE780}" presName="childPlaceholder" presStyleCnt="0"/>
      <dgm:spPr/>
    </dgm:pt>
    <dgm:pt modelId="{3C9FFD8F-94E7-45F6-BCEC-7FC0ED91E994}" type="pres">
      <dgm:prSet presAssocID="{1F21B83A-E061-4EA6-A972-391F362DE780}" presName="circle" presStyleCnt="0"/>
      <dgm:spPr/>
    </dgm:pt>
    <dgm:pt modelId="{C3E287F7-5B7A-4BE9-8617-AB58459BC637}" type="pres">
      <dgm:prSet presAssocID="{1F21B83A-E061-4EA6-A972-391F362DE780}" presName="quadrant1" presStyleLbl="node1" presStyleIdx="0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409226DC-AB81-45EF-8AE9-1F46EA1A9647}" type="pres">
      <dgm:prSet presAssocID="{1F21B83A-E061-4EA6-A972-391F362DE780}" presName="quadrant2" presStyleLbl="node1" presStyleIdx="1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9E3C86BE-C786-4BF8-8471-1D729B854F98}" type="pres">
      <dgm:prSet presAssocID="{1F21B83A-E061-4EA6-A972-391F362DE780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B1D5D759-E898-4F1C-A26C-CFBDFB3E3AF0}" type="pres">
      <dgm:prSet presAssocID="{1F21B83A-E061-4EA6-A972-391F362DE780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1E8EDA4C-6566-47AD-A023-C11402951CCA}" type="pres">
      <dgm:prSet presAssocID="{1F21B83A-E061-4EA6-A972-391F362DE780}" presName="quadrantPlaceholder" presStyleCnt="0"/>
      <dgm:spPr/>
    </dgm:pt>
    <dgm:pt modelId="{108BAA8B-63EB-4FDB-9A99-A105E422D21E}" type="pres">
      <dgm:prSet presAssocID="{1F21B83A-E061-4EA6-A972-391F362DE780}" presName="center1" presStyleLbl="fgShp" presStyleIdx="0" presStyleCnt="2"/>
      <dgm:spPr>
        <a:xfrm>
          <a:off x="2786977" y="1813077"/>
          <a:ext cx="661109" cy="574878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1043467-2A95-4620-8A47-1ED4C670BFC8}" type="pres">
      <dgm:prSet presAssocID="{1F21B83A-E061-4EA6-A972-391F362DE780}" presName="center2" presStyleLbl="fgShp" presStyleIdx="1" presStyleCnt="2"/>
      <dgm:spPr>
        <a:xfrm rot="10800000">
          <a:off x="2786977" y="2034184"/>
          <a:ext cx="661109" cy="574878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DA73AFBE-6485-47F3-951E-94D391DA887D}" type="presOf" srcId="{7F93533F-6106-4F23-8D3C-C46468364F52}" destId="{20DD7981-634F-4518-AB01-606D8E7ED6F6}" srcOrd="1" destOrd="0" presId="urn:microsoft.com/office/officeart/2005/8/layout/cycle4#1"/>
    <dgm:cxn modelId="{73BFBA63-D7E8-4459-8123-CBF2305AF34E}" type="presOf" srcId="{5BD7796E-4C8E-4678-A077-D0DE5CFDB5A5}" destId="{560026B2-0244-4C1D-B10B-0F8BCD3D5B59}" srcOrd="0" destOrd="3" presId="urn:microsoft.com/office/officeart/2005/8/layout/cycle4#1"/>
    <dgm:cxn modelId="{3F70762D-1CEE-474C-B375-5BA383C91F7E}" type="presOf" srcId="{CBAE1C0A-D1C7-4678-9CDB-30AA250AB460}" destId="{868B0886-C15E-42C1-8006-D41B1027019B}" srcOrd="0" destOrd="1" presId="urn:microsoft.com/office/officeart/2005/8/layout/cycle4#1"/>
    <dgm:cxn modelId="{C40B0FF3-6472-4F0D-ADAF-6273E8ECAC69}" type="presOf" srcId="{06E09B36-B342-48AD-BA87-62FB7D376DFB}" destId="{0597D50A-F0EC-4A3A-B947-A1452C3DA951}" srcOrd="0" destOrd="0" presId="urn:microsoft.com/office/officeart/2005/8/layout/cycle4#1"/>
    <dgm:cxn modelId="{05990E16-DB79-42A5-825F-78CD160D34CB}" type="presOf" srcId="{E5B730EC-7E60-4EE9-8D8E-2808D7824A1C}" destId="{18B288F8-4320-40D6-9C70-497E163435F6}" srcOrd="1" destOrd="2" presId="urn:microsoft.com/office/officeart/2005/8/layout/cycle4#1"/>
    <dgm:cxn modelId="{5E2817D5-A7D2-470C-9754-C689B5552CFF}" srcId="{ABDDEF3D-B9B1-4547-B2DE-2861C33CD4D3}" destId="{F4FBC94B-520F-4D39-81C0-2E0343EDDA8C}" srcOrd="1" destOrd="0" parTransId="{3975F188-28CC-4E02-A573-0735F2EC3AD5}" sibTransId="{9414ADA7-AD0C-47CD-9C93-DE462B4EABA5}"/>
    <dgm:cxn modelId="{9E55E568-2100-45F6-9DF0-7D74A0E3E671}" type="presOf" srcId="{7F93533F-6106-4F23-8D3C-C46468364F52}" destId="{0DC68356-3533-413B-95D2-8C6CB01BBAFE}" srcOrd="0" destOrd="0" presId="urn:microsoft.com/office/officeart/2005/8/layout/cycle4#1"/>
    <dgm:cxn modelId="{AAF3134C-C9DC-48B1-90C4-E96B8197DAF1}" srcId="{52DBBB32-C521-4743-BD8D-D3B87913DE50}" destId="{06E09B36-B342-48AD-BA87-62FB7D376DFB}" srcOrd="0" destOrd="0" parTransId="{753F2A68-7928-47C0-8ACC-E58A7E795763}" sibTransId="{F573DD14-2EBD-4A76-A49F-40E00E7C94F4}"/>
    <dgm:cxn modelId="{C1E38232-F273-4A13-83DE-0D2B17FEF288}" type="presOf" srcId="{CB325D93-0C5C-4662-94FC-A19714697BB4}" destId="{409226DC-AB81-45EF-8AE9-1F46EA1A9647}" srcOrd="0" destOrd="0" presId="urn:microsoft.com/office/officeart/2005/8/layout/cycle4#1"/>
    <dgm:cxn modelId="{73B7E4A2-2445-4FB8-BACB-140ED90078D7}" type="presOf" srcId="{47F8C8E3-5AE3-4117-9AC0-A2A9E6C4150A}" destId="{A5EF1378-3E42-47F0-9FD5-3D4FDA67EFAE}" srcOrd="1" destOrd="2" presId="urn:microsoft.com/office/officeart/2005/8/layout/cycle4#1"/>
    <dgm:cxn modelId="{6300FA95-9930-45ED-B6AA-F161875A3016}" type="presOf" srcId="{EA7728E9-4346-4709-9889-2181B03D470B}" destId="{0DC68356-3533-413B-95D2-8C6CB01BBAFE}" srcOrd="0" destOrd="5" presId="urn:microsoft.com/office/officeart/2005/8/layout/cycle4#1"/>
    <dgm:cxn modelId="{AFBD045C-9BF5-4519-B228-743CD50B9B28}" type="presOf" srcId="{ADA165C1-9D91-4CC5-A8C9-CEDF10B10608}" destId="{C3E287F7-5B7A-4BE9-8617-AB58459BC637}" srcOrd="0" destOrd="0" presId="urn:microsoft.com/office/officeart/2005/8/layout/cycle4#1"/>
    <dgm:cxn modelId="{CD7D8716-B564-4DEC-B4F7-B5663E4BCB74}" type="presOf" srcId="{EE4C85AB-A337-41AB-9BF1-98808AAD04A8}" destId="{A5EF1378-3E42-47F0-9FD5-3D4FDA67EFAE}" srcOrd="1" destOrd="1" presId="urn:microsoft.com/office/officeart/2005/8/layout/cycle4#1"/>
    <dgm:cxn modelId="{0003FB88-AA96-4A54-80F4-D1772EC2847E}" type="presOf" srcId="{D7EAF567-496C-4E89-801C-ABE5902BB08D}" destId="{20DD7981-634F-4518-AB01-606D8E7ED6F6}" srcOrd="1" destOrd="2" presId="urn:microsoft.com/office/officeart/2005/8/layout/cycle4#1"/>
    <dgm:cxn modelId="{8D22B477-FDAB-4388-9B55-4FCF9D45C526}" type="presOf" srcId="{EE4C85AB-A337-41AB-9BF1-98808AAD04A8}" destId="{560026B2-0244-4C1D-B10B-0F8BCD3D5B59}" srcOrd="0" destOrd="1" presId="urn:microsoft.com/office/officeart/2005/8/layout/cycle4#1"/>
    <dgm:cxn modelId="{5E5929F3-FF2D-46F3-B137-977C086A0BC9}" type="presOf" srcId="{23329119-2144-4897-B572-34700B98AD89}" destId="{0DC68356-3533-413B-95D2-8C6CB01BBAFE}" srcOrd="0" destOrd="3" presId="urn:microsoft.com/office/officeart/2005/8/layout/cycle4#1"/>
    <dgm:cxn modelId="{8AB7A0C0-898C-4F01-A51A-CC909797AE85}" srcId="{1F21B83A-E061-4EA6-A972-391F362DE780}" destId="{ABDDEF3D-B9B1-4547-B2DE-2861C33CD4D3}" srcOrd="3" destOrd="0" parTransId="{95A1F8EE-FD2A-4FC7-9E2A-6C3A227D3EB2}" sibTransId="{07E89797-8BFE-4F91-A10F-23D8A945B318}"/>
    <dgm:cxn modelId="{8E7BA4BE-637C-421D-8B46-D3AE5D6C7C26}" type="presOf" srcId="{F4FBC94B-520F-4D39-81C0-2E0343EDDA8C}" destId="{20DD7981-634F-4518-AB01-606D8E7ED6F6}" srcOrd="1" destOrd="1" presId="urn:microsoft.com/office/officeart/2005/8/layout/cycle4#1"/>
    <dgm:cxn modelId="{3A78ED78-357E-4BE1-A30F-D4766A2C3FE9}" type="presOf" srcId="{5BD7796E-4C8E-4678-A077-D0DE5CFDB5A5}" destId="{A5EF1378-3E42-47F0-9FD5-3D4FDA67EFAE}" srcOrd="1" destOrd="3" presId="urn:microsoft.com/office/officeart/2005/8/layout/cycle4#1"/>
    <dgm:cxn modelId="{A850AE07-4A49-4A53-9C1F-43640446E2F8}" type="presOf" srcId="{7BE9A6EE-41CF-4475-9A8D-D811DC51EE6D}" destId="{0DC68356-3533-413B-95D2-8C6CB01BBAFE}" srcOrd="0" destOrd="4" presId="urn:microsoft.com/office/officeart/2005/8/layout/cycle4#1"/>
    <dgm:cxn modelId="{F4F225C8-89E8-4CBF-B750-7302E3EA6DBC}" srcId="{CB325D93-0C5C-4662-94FC-A19714697BB4}" destId="{A07EDB51-991B-477C-86A3-C702315FD0F4}" srcOrd="0" destOrd="0" parTransId="{C7ABB377-172B-4F90-ABC3-33A38D161B07}" sibTransId="{720B86FA-1521-4C12-BAC1-893A787AAE3F}"/>
    <dgm:cxn modelId="{09301B4C-1974-4E1C-B449-C186909DC0BB}" type="presOf" srcId="{06E09B36-B342-48AD-BA87-62FB7D376DFB}" destId="{18B288F8-4320-40D6-9C70-497E163435F6}" srcOrd="1" destOrd="0" presId="urn:microsoft.com/office/officeart/2005/8/layout/cycle4#1"/>
    <dgm:cxn modelId="{9C56ED93-623E-4A2C-BA04-2141DE3FE312}" srcId="{CB325D93-0C5C-4662-94FC-A19714697BB4}" destId="{EE4C85AB-A337-41AB-9BF1-98808AAD04A8}" srcOrd="1" destOrd="0" parTransId="{4A833A75-0C4F-4B8C-848F-3CE6B9CC15C7}" sibTransId="{45BD4675-AC7B-4964-855D-6CDF0A490DDD}"/>
    <dgm:cxn modelId="{DFF1292E-364D-42ED-9E87-684C78A4359B}" type="presOf" srcId="{52DBBB32-C521-4743-BD8D-D3B87913DE50}" destId="{9E3C86BE-C786-4BF8-8471-1D729B854F98}" srcOrd="0" destOrd="0" presId="urn:microsoft.com/office/officeart/2005/8/layout/cycle4#1"/>
    <dgm:cxn modelId="{86B6AA08-90F1-48E9-8C0A-F780DD9D92C6}" type="presOf" srcId="{CBAE1C0A-D1C7-4678-9CDB-30AA250AB460}" destId="{531D4FEF-BD4C-4DFE-B09E-17B47B75D82E}" srcOrd="1" destOrd="1" presId="urn:microsoft.com/office/officeart/2005/8/layout/cycle4#1"/>
    <dgm:cxn modelId="{8CB0AC54-94CE-454E-9935-0B2EBC0F2140}" type="presOf" srcId="{A07EDB51-991B-477C-86A3-C702315FD0F4}" destId="{A5EF1378-3E42-47F0-9FD5-3D4FDA67EFAE}" srcOrd="1" destOrd="0" presId="urn:microsoft.com/office/officeart/2005/8/layout/cycle4#1"/>
    <dgm:cxn modelId="{B5992DD6-D660-4B71-9B43-CE8784254BE3}" type="presOf" srcId="{F8892062-4F34-4F4E-BC2D-C9CA008AD3EE}" destId="{868B0886-C15E-42C1-8006-D41B1027019B}" srcOrd="0" destOrd="0" presId="urn:microsoft.com/office/officeart/2005/8/layout/cycle4#1"/>
    <dgm:cxn modelId="{E2A5592B-EA29-40C9-86E4-2A7CBFC317EE}" srcId="{CB325D93-0C5C-4662-94FC-A19714697BB4}" destId="{47F8C8E3-5AE3-4117-9AC0-A2A9E6C4150A}" srcOrd="2" destOrd="0" parTransId="{2011513F-A17B-4344-B430-8A0D0CFDC4C0}" sibTransId="{6BD487BC-3EAA-479A-A124-BE37AFFE878D}"/>
    <dgm:cxn modelId="{423BCD80-069B-4FDE-B8AF-2B9010995432}" srcId="{ABDDEF3D-B9B1-4547-B2DE-2861C33CD4D3}" destId="{7BE9A6EE-41CF-4475-9A8D-D811DC51EE6D}" srcOrd="4" destOrd="0" parTransId="{AB7DE0D7-5C1A-4DEC-9B23-67942E0EE380}" sibTransId="{68C700F0-AD17-41D2-B164-DC0E49DE5006}"/>
    <dgm:cxn modelId="{222A5764-3B22-4853-B032-4C92FCC75B22}" type="presOf" srcId="{A07EDB51-991B-477C-86A3-C702315FD0F4}" destId="{560026B2-0244-4C1D-B10B-0F8BCD3D5B59}" srcOrd="0" destOrd="0" presId="urn:microsoft.com/office/officeart/2005/8/layout/cycle4#1"/>
    <dgm:cxn modelId="{4202DE88-52F9-482E-8B04-ACAA10D0381D}" srcId="{52DBBB32-C521-4743-BD8D-D3B87913DE50}" destId="{B2DDF0D9-F458-4DB1-BF02-07C3B33EF6F1}" srcOrd="1" destOrd="0" parTransId="{F77A552C-F451-4B2A-8994-F308E74593E8}" sibTransId="{0B7BC997-4AD3-498A-90FA-677ED6008A56}"/>
    <dgm:cxn modelId="{658C9D90-2DEA-4703-A3F1-19C42BB7A67D}" type="presOf" srcId="{D7EAF567-496C-4E89-801C-ABE5902BB08D}" destId="{0DC68356-3533-413B-95D2-8C6CB01BBAFE}" srcOrd="0" destOrd="2" presId="urn:microsoft.com/office/officeart/2005/8/layout/cycle4#1"/>
    <dgm:cxn modelId="{6CB21D1A-F988-4570-9665-865019DCBC0E}" srcId="{1F21B83A-E061-4EA6-A972-391F362DE780}" destId="{ADA165C1-9D91-4CC5-A8C9-CEDF10B10608}" srcOrd="0" destOrd="0" parTransId="{6D700667-E1C1-41B8-A114-64C7F0C21E27}" sibTransId="{B32F55A7-C4DD-4567-9D58-119227BEC7C3}"/>
    <dgm:cxn modelId="{445BFF1D-2785-47EE-9523-A3288C21EEBA}" type="presOf" srcId="{ABDDEF3D-B9B1-4547-B2DE-2861C33CD4D3}" destId="{B1D5D759-E898-4F1C-A26C-CFBDFB3E3AF0}" srcOrd="0" destOrd="0" presId="urn:microsoft.com/office/officeart/2005/8/layout/cycle4#1"/>
    <dgm:cxn modelId="{2F528366-A606-4AFC-9539-399D72E9CB6C}" srcId="{ADA165C1-9D91-4CC5-A8C9-CEDF10B10608}" destId="{CBAE1C0A-D1C7-4678-9CDB-30AA250AB460}" srcOrd="1" destOrd="0" parTransId="{CBB61329-E2DA-4DA1-B2BD-948406D06612}" sibTransId="{9B579B41-EA97-4A99-A7AE-A1AD7574C404}"/>
    <dgm:cxn modelId="{97E54CFC-3503-4736-B3D4-A75C3C6DB7C1}" type="presOf" srcId="{1F21B83A-E061-4EA6-A972-391F362DE780}" destId="{051555F7-9C11-463B-9DE0-2BFE0069A540}" srcOrd="0" destOrd="0" presId="urn:microsoft.com/office/officeart/2005/8/layout/cycle4#1"/>
    <dgm:cxn modelId="{2B49D76D-BC9B-4460-AC38-68682CE2DFD5}" srcId="{ABDDEF3D-B9B1-4547-B2DE-2861C33CD4D3}" destId="{EA7728E9-4346-4709-9889-2181B03D470B}" srcOrd="5" destOrd="0" parTransId="{BBA08661-C7D9-4E21-A295-1A6E96687430}" sibTransId="{C8C62D61-0644-45AD-BAD8-1C0B09E23700}"/>
    <dgm:cxn modelId="{6A78EB9C-EE78-4C87-A967-5ADB91F2304E}" srcId="{ADA165C1-9D91-4CC5-A8C9-CEDF10B10608}" destId="{F8892062-4F34-4F4E-BC2D-C9CA008AD3EE}" srcOrd="0" destOrd="0" parTransId="{F8202BD1-FCEC-4598-A91B-E8E0AA6C5858}" sibTransId="{8C6222BA-E209-412A-8DDC-09BAF50035AF}"/>
    <dgm:cxn modelId="{F7F9A3DC-4BF2-4052-9371-A33B0C81881A}" srcId="{ABDDEF3D-B9B1-4547-B2DE-2861C33CD4D3}" destId="{23329119-2144-4897-B572-34700B98AD89}" srcOrd="3" destOrd="0" parTransId="{93C7BF2F-9869-4331-8E08-B5FB6746BD01}" sibTransId="{B3565037-559F-4AC8-ABBE-5EB46B94EFBF}"/>
    <dgm:cxn modelId="{97DFDAAB-F378-402D-A09D-540590CE1A9A}" type="presOf" srcId="{47F8C8E3-5AE3-4117-9AC0-A2A9E6C4150A}" destId="{560026B2-0244-4C1D-B10B-0F8BCD3D5B59}" srcOrd="0" destOrd="2" presId="urn:microsoft.com/office/officeart/2005/8/layout/cycle4#1"/>
    <dgm:cxn modelId="{9F64F171-6BE1-4E05-BCBC-81DB6664D2E3}" type="presOf" srcId="{23329119-2144-4897-B572-34700B98AD89}" destId="{20DD7981-634F-4518-AB01-606D8E7ED6F6}" srcOrd="1" destOrd="3" presId="urn:microsoft.com/office/officeart/2005/8/layout/cycle4#1"/>
    <dgm:cxn modelId="{B22340FC-3559-46C4-BE80-9EEEF8019E09}" type="presOf" srcId="{F8892062-4F34-4F4E-BC2D-C9CA008AD3EE}" destId="{531D4FEF-BD4C-4DFE-B09E-17B47B75D82E}" srcOrd="1" destOrd="0" presId="urn:microsoft.com/office/officeart/2005/8/layout/cycle4#1"/>
    <dgm:cxn modelId="{B3AC4673-F034-47EE-8C87-E475B77F5542}" type="presOf" srcId="{B2DDF0D9-F458-4DB1-BF02-07C3B33EF6F1}" destId="{18B288F8-4320-40D6-9C70-497E163435F6}" srcOrd="1" destOrd="1" presId="urn:microsoft.com/office/officeart/2005/8/layout/cycle4#1"/>
    <dgm:cxn modelId="{7A3E58CE-7118-41F5-A225-3F5A124F4EC9}" type="presOf" srcId="{E5B730EC-7E60-4EE9-8D8E-2808D7824A1C}" destId="{0597D50A-F0EC-4A3A-B947-A1452C3DA951}" srcOrd="0" destOrd="2" presId="urn:microsoft.com/office/officeart/2005/8/layout/cycle4#1"/>
    <dgm:cxn modelId="{9F8A396D-39A0-4263-A835-042E75E54159}" srcId="{1F21B83A-E061-4EA6-A972-391F362DE780}" destId="{CB325D93-0C5C-4662-94FC-A19714697BB4}" srcOrd="1" destOrd="0" parTransId="{238662D2-F391-4C78-AEF9-8ED8AB79525A}" sibTransId="{601EB52F-56EC-4F33-ABD1-2F49A37D988F}"/>
    <dgm:cxn modelId="{9969A57B-CE4D-4644-BF26-9A752F9231CA}" srcId="{CB325D93-0C5C-4662-94FC-A19714697BB4}" destId="{5BD7796E-4C8E-4678-A077-D0DE5CFDB5A5}" srcOrd="3" destOrd="0" parTransId="{32A3E2C5-748C-4ECD-8D6A-0315DE7EF442}" sibTransId="{99FADCAD-B098-49FC-AA90-5AF615A21313}"/>
    <dgm:cxn modelId="{D7CE8E44-4710-49A4-86FC-E13BAE13ECD1}" srcId="{52DBBB32-C521-4743-BD8D-D3B87913DE50}" destId="{E5B730EC-7E60-4EE9-8D8E-2808D7824A1C}" srcOrd="2" destOrd="0" parTransId="{2E244713-7F83-4BD8-B342-632C22DA314D}" sibTransId="{8C1A2410-584B-437C-ADD6-79F4B7228D99}"/>
    <dgm:cxn modelId="{37D06A3F-C456-4AF3-B0C6-0120E14BBE3B}" srcId="{ABDDEF3D-B9B1-4547-B2DE-2861C33CD4D3}" destId="{7F93533F-6106-4F23-8D3C-C46468364F52}" srcOrd="0" destOrd="0" parTransId="{32E1BEA9-86BF-46A5-90CA-8DF1ABA0D2E0}" sibTransId="{0D806B60-6C4A-4DD4-BC3F-D8621D061C12}"/>
    <dgm:cxn modelId="{63830D98-FDAC-4C1C-9987-675FEFB97B9F}" type="presOf" srcId="{F4FBC94B-520F-4D39-81C0-2E0343EDDA8C}" destId="{0DC68356-3533-413B-95D2-8C6CB01BBAFE}" srcOrd="0" destOrd="1" presId="urn:microsoft.com/office/officeart/2005/8/layout/cycle4#1"/>
    <dgm:cxn modelId="{6CAC651E-1F3E-482F-A62C-9B42BE51FBA9}" type="presOf" srcId="{7BE9A6EE-41CF-4475-9A8D-D811DC51EE6D}" destId="{20DD7981-634F-4518-AB01-606D8E7ED6F6}" srcOrd="1" destOrd="4" presId="urn:microsoft.com/office/officeart/2005/8/layout/cycle4#1"/>
    <dgm:cxn modelId="{8BABE8B0-DDC7-49BB-8F69-8C695D70D35E}" type="presOf" srcId="{EA7728E9-4346-4709-9889-2181B03D470B}" destId="{20DD7981-634F-4518-AB01-606D8E7ED6F6}" srcOrd="1" destOrd="5" presId="urn:microsoft.com/office/officeart/2005/8/layout/cycle4#1"/>
    <dgm:cxn modelId="{5882AACA-265A-4790-9CE2-F724D8DBF246}" type="presOf" srcId="{B2DDF0D9-F458-4DB1-BF02-07C3B33EF6F1}" destId="{0597D50A-F0EC-4A3A-B947-A1452C3DA951}" srcOrd="0" destOrd="1" presId="urn:microsoft.com/office/officeart/2005/8/layout/cycle4#1"/>
    <dgm:cxn modelId="{C144E5B4-039E-44CD-996C-34ACA2DBEC5D}" srcId="{ABDDEF3D-B9B1-4547-B2DE-2861C33CD4D3}" destId="{D7EAF567-496C-4E89-801C-ABE5902BB08D}" srcOrd="2" destOrd="0" parTransId="{3BA2CE90-4E0A-4A02-9BCC-3FDB95757BA9}" sibTransId="{738A45C9-25F4-4DD6-B3C0-433227879D66}"/>
    <dgm:cxn modelId="{74A145D1-D127-4097-AE96-CD521C75B2E8}" srcId="{1F21B83A-E061-4EA6-A972-391F362DE780}" destId="{52DBBB32-C521-4743-BD8D-D3B87913DE50}" srcOrd="2" destOrd="0" parTransId="{EDB0C067-A4C3-4F15-A803-F54F6378C4C3}" sibTransId="{A38197C6-05E3-459D-AAD3-84DA25F4828B}"/>
    <dgm:cxn modelId="{9CBE7E1F-4D99-4EB9-BB11-0A8BFC3F5659}" type="presParOf" srcId="{051555F7-9C11-463B-9DE0-2BFE0069A540}" destId="{44F2435F-B836-476D-BA8E-E7A1B9323EFF}" srcOrd="0" destOrd="0" presId="urn:microsoft.com/office/officeart/2005/8/layout/cycle4#1"/>
    <dgm:cxn modelId="{EB4E9A5E-9765-401B-A150-395FC6349950}" type="presParOf" srcId="{44F2435F-B836-476D-BA8E-E7A1B9323EFF}" destId="{8DB00F5B-2F88-4ACF-B658-C7F314F5D5A0}" srcOrd="0" destOrd="0" presId="urn:microsoft.com/office/officeart/2005/8/layout/cycle4#1"/>
    <dgm:cxn modelId="{BCD7C192-3B12-4BB1-8892-ECD5A1A1FFC5}" type="presParOf" srcId="{8DB00F5B-2F88-4ACF-B658-C7F314F5D5A0}" destId="{868B0886-C15E-42C1-8006-D41B1027019B}" srcOrd="0" destOrd="0" presId="urn:microsoft.com/office/officeart/2005/8/layout/cycle4#1"/>
    <dgm:cxn modelId="{7A705853-FD39-49D7-983C-254C3F8E4639}" type="presParOf" srcId="{8DB00F5B-2F88-4ACF-B658-C7F314F5D5A0}" destId="{531D4FEF-BD4C-4DFE-B09E-17B47B75D82E}" srcOrd="1" destOrd="0" presId="urn:microsoft.com/office/officeart/2005/8/layout/cycle4#1"/>
    <dgm:cxn modelId="{FC5B044B-E93D-494C-AA4F-834C013E1050}" type="presParOf" srcId="{44F2435F-B836-476D-BA8E-E7A1B9323EFF}" destId="{B6E27319-366C-4246-BB5F-5B7253599883}" srcOrd="1" destOrd="0" presId="urn:microsoft.com/office/officeart/2005/8/layout/cycle4#1"/>
    <dgm:cxn modelId="{EF6F0CDE-CD55-4E3C-AB3F-F478CEE105B0}" type="presParOf" srcId="{B6E27319-366C-4246-BB5F-5B7253599883}" destId="{560026B2-0244-4C1D-B10B-0F8BCD3D5B59}" srcOrd="0" destOrd="0" presId="urn:microsoft.com/office/officeart/2005/8/layout/cycle4#1"/>
    <dgm:cxn modelId="{249C577C-3D32-40B9-8175-0EA80C9FD1B5}" type="presParOf" srcId="{B6E27319-366C-4246-BB5F-5B7253599883}" destId="{A5EF1378-3E42-47F0-9FD5-3D4FDA67EFAE}" srcOrd="1" destOrd="0" presId="urn:microsoft.com/office/officeart/2005/8/layout/cycle4#1"/>
    <dgm:cxn modelId="{63F6E8A6-D6B2-439D-93A4-A123C086CA8B}" type="presParOf" srcId="{44F2435F-B836-476D-BA8E-E7A1B9323EFF}" destId="{FFC73384-2FAA-4AEF-ABF3-385F32EAEF6A}" srcOrd="2" destOrd="0" presId="urn:microsoft.com/office/officeart/2005/8/layout/cycle4#1"/>
    <dgm:cxn modelId="{09BC26FD-24F5-41F2-BC81-AD0EA7D8A10B}" type="presParOf" srcId="{FFC73384-2FAA-4AEF-ABF3-385F32EAEF6A}" destId="{0597D50A-F0EC-4A3A-B947-A1452C3DA951}" srcOrd="0" destOrd="0" presId="urn:microsoft.com/office/officeart/2005/8/layout/cycle4#1"/>
    <dgm:cxn modelId="{A83EE5ED-254D-4850-92EC-214D0EE0BD17}" type="presParOf" srcId="{FFC73384-2FAA-4AEF-ABF3-385F32EAEF6A}" destId="{18B288F8-4320-40D6-9C70-497E163435F6}" srcOrd="1" destOrd="0" presId="urn:microsoft.com/office/officeart/2005/8/layout/cycle4#1"/>
    <dgm:cxn modelId="{B9955820-6280-4144-BC59-192EDB52691F}" type="presParOf" srcId="{44F2435F-B836-476D-BA8E-E7A1B9323EFF}" destId="{C409BFC9-D8AE-49CC-858A-56039214B555}" srcOrd="3" destOrd="0" presId="urn:microsoft.com/office/officeart/2005/8/layout/cycle4#1"/>
    <dgm:cxn modelId="{03BCC124-089B-4F60-850E-A54CD3D9A70B}" type="presParOf" srcId="{C409BFC9-D8AE-49CC-858A-56039214B555}" destId="{0DC68356-3533-413B-95D2-8C6CB01BBAFE}" srcOrd="0" destOrd="0" presId="urn:microsoft.com/office/officeart/2005/8/layout/cycle4#1"/>
    <dgm:cxn modelId="{FC711862-6756-4C66-82B5-ECD66DBC6B5A}" type="presParOf" srcId="{C409BFC9-D8AE-49CC-858A-56039214B555}" destId="{20DD7981-634F-4518-AB01-606D8E7ED6F6}" srcOrd="1" destOrd="0" presId="urn:microsoft.com/office/officeart/2005/8/layout/cycle4#1"/>
    <dgm:cxn modelId="{3C8EDF19-19EF-444A-9E5E-F6E6D92E9E85}" type="presParOf" srcId="{44F2435F-B836-476D-BA8E-E7A1B9323EFF}" destId="{F791DA04-11A7-4C7E-918A-65E67C125C10}" srcOrd="4" destOrd="0" presId="urn:microsoft.com/office/officeart/2005/8/layout/cycle4#1"/>
    <dgm:cxn modelId="{27F5DE29-5BB6-49AF-BAB0-FA358DAA79E8}" type="presParOf" srcId="{051555F7-9C11-463B-9DE0-2BFE0069A540}" destId="{3C9FFD8F-94E7-45F6-BCEC-7FC0ED91E994}" srcOrd="1" destOrd="0" presId="urn:microsoft.com/office/officeart/2005/8/layout/cycle4#1"/>
    <dgm:cxn modelId="{585FCBEA-DB51-4A1B-A9CA-087D3086FCBA}" type="presParOf" srcId="{3C9FFD8F-94E7-45F6-BCEC-7FC0ED91E994}" destId="{C3E287F7-5B7A-4BE9-8617-AB58459BC637}" srcOrd="0" destOrd="0" presId="urn:microsoft.com/office/officeart/2005/8/layout/cycle4#1"/>
    <dgm:cxn modelId="{BBC19BEC-8224-4299-9B1D-46FC11F0B99F}" type="presParOf" srcId="{3C9FFD8F-94E7-45F6-BCEC-7FC0ED91E994}" destId="{409226DC-AB81-45EF-8AE9-1F46EA1A9647}" srcOrd="1" destOrd="0" presId="urn:microsoft.com/office/officeart/2005/8/layout/cycle4#1"/>
    <dgm:cxn modelId="{42089BA7-E028-454A-8FE2-E921DE55BEB3}" type="presParOf" srcId="{3C9FFD8F-94E7-45F6-BCEC-7FC0ED91E994}" destId="{9E3C86BE-C786-4BF8-8471-1D729B854F98}" srcOrd="2" destOrd="0" presId="urn:microsoft.com/office/officeart/2005/8/layout/cycle4#1"/>
    <dgm:cxn modelId="{47FCFDA2-FEF1-441A-BF5C-B5A8FA0709C5}" type="presParOf" srcId="{3C9FFD8F-94E7-45F6-BCEC-7FC0ED91E994}" destId="{B1D5D759-E898-4F1C-A26C-CFBDFB3E3AF0}" srcOrd="3" destOrd="0" presId="urn:microsoft.com/office/officeart/2005/8/layout/cycle4#1"/>
    <dgm:cxn modelId="{A8DD6479-DA4F-4384-ADFE-D72235806C64}" type="presParOf" srcId="{3C9FFD8F-94E7-45F6-BCEC-7FC0ED91E994}" destId="{1E8EDA4C-6566-47AD-A023-C11402951CCA}" srcOrd="4" destOrd="0" presId="urn:microsoft.com/office/officeart/2005/8/layout/cycle4#1"/>
    <dgm:cxn modelId="{4B477012-A87B-4EC8-B646-EBE593E6E48C}" type="presParOf" srcId="{051555F7-9C11-463B-9DE0-2BFE0069A540}" destId="{108BAA8B-63EB-4FDB-9A99-A105E422D21E}" srcOrd="2" destOrd="0" presId="urn:microsoft.com/office/officeart/2005/8/layout/cycle4#1"/>
    <dgm:cxn modelId="{5729A4D9-A294-4D19-96C6-CD8E3E9D9251}" type="presParOf" srcId="{051555F7-9C11-463B-9DE0-2BFE0069A540}" destId="{11043467-2A95-4620-8A47-1ED4C670BFC8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7D50A-F0EC-4A3A-B947-A1452C3DA951}">
      <dsp:nvSpPr>
        <dsp:cNvPr id="0" name=""/>
        <dsp:cNvSpPr/>
      </dsp:nvSpPr>
      <dsp:spPr>
        <a:xfrm>
          <a:off x="3757222" y="3035188"/>
          <a:ext cx="2204974" cy="1428323"/>
        </a:xfrm>
        <a:prstGeom prst="roundRect">
          <a:avLst>
            <a:gd name="adj" fmla="val 10000"/>
          </a:avLst>
        </a:prstGeom>
        <a:solidFill>
          <a:srgbClr val="8064A2">
            <a:lumMod val="20000"/>
            <a:lumOff val="80000"/>
            <a:alpha val="9000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АРХІВ ВИКОНАНИХ ДОВІДОК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450091" y="3423645"/>
        <a:ext cx="1480730" cy="1008490"/>
      </dsp:txXfrm>
    </dsp:sp>
    <dsp:sp modelId="{0DC68356-3533-413B-95D2-8C6CB01BBAFE}">
      <dsp:nvSpPr>
        <dsp:cNvPr id="0" name=""/>
        <dsp:cNvSpPr/>
      </dsp:nvSpPr>
      <dsp:spPr>
        <a:xfrm>
          <a:off x="159632" y="3035188"/>
          <a:ext cx="2204974" cy="1428323"/>
        </a:xfrm>
        <a:prstGeom prst="roundRect">
          <a:avLst>
            <a:gd name="adj" fmla="val 10000"/>
          </a:avLst>
        </a:prstGeom>
        <a:solidFill>
          <a:srgbClr val="4BACC6">
            <a:lumMod val="20000"/>
            <a:lumOff val="80000"/>
            <a:alpha val="9000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ПОШТОВА СКРИНЬКА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uk-UA" sz="10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БЛОГ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YOUTUBE-</a:t>
          </a: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КАНАЛ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GOOGLE-</a:t>
          </a: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ДИСК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FACEBOOK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1008" y="3423645"/>
        <a:ext cx="1480730" cy="1008490"/>
      </dsp:txXfrm>
    </dsp:sp>
    <dsp:sp modelId="{560026B2-0244-4C1D-B10B-0F8BCD3D5B59}">
      <dsp:nvSpPr>
        <dsp:cNvPr id="0" name=""/>
        <dsp:cNvSpPr/>
      </dsp:nvSpPr>
      <dsp:spPr>
        <a:xfrm>
          <a:off x="3916855" y="0"/>
          <a:ext cx="2204974" cy="1428323"/>
        </a:xfrm>
        <a:prstGeom prst="roundRect">
          <a:avLst>
            <a:gd name="adj" fmla="val 10000"/>
          </a:avLst>
        </a:prstGeom>
        <a:solidFill>
          <a:srgbClr val="9BBB59">
            <a:lumMod val="20000"/>
            <a:lumOff val="80000"/>
            <a:alpha val="9000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ІНСТИТУЦІЙНИЙ РЕПОЗИТАРІЙ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ЕЛЕКТРОННІ ПОВНОТЕКСТОВІ АРХІВИ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ЛІТЕРАТУРНА ВІТАЛЬНЯ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ВЕБЛІОТЕКА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609723" y="31376"/>
        <a:ext cx="1480730" cy="1008490"/>
      </dsp:txXfrm>
    </dsp:sp>
    <dsp:sp modelId="{868B0886-C15E-42C1-8006-D41B1027019B}">
      <dsp:nvSpPr>
        <dsp:cNvPr id="0" name=""/>
        <dsp:cNvSpPr/>
      </dsp:nvSpPr>
      <dsp:spPr>
        <a:xfrm>
          <a:off x="159632" y="0"/>
          <a:ext cx="2204974" cy="1428323"/>
        </a:xfrm>
        <a:prstGeom prst="roundRect">
          <a:avLst>
            <a:gd name="adj" fmla="val 10000"/>
          </a:avLst>
        </a:prstGeom>
        <a:solidFill>
          <a:srgbClr val="C0504D">
            <a:lumMod val="20000"/>
            <a:lumOff val="80000"/>
            <a:alpha val="9000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114 СТОРІНОК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ЄДИНЕ ВІКНО ДОСТУПУ ДО ІНТЕРНЕТ-РЕСУРСІВ БІБЛІОТЕКИ (</a:t>
          </a:r>
          <a:r>
            <a:rPr lang="uk-UA" sz="10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ЄВД</a:t>
          </a:r>
          <a:r>
            <a:rPr lang="uk-UA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ru-RU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1008" y="31376"/>
        <a:ext cx="1480730" cy="1008490"/>
      </dsp:txXfrm>
    </dsp:sp>
    <dsp:sp modelId="{C3E287F7-5B7A-4BE9-8617-AB58459BC637}">
      <dsp:nvSpPr>
        <dsp:cNvPr id="0" name=""/>
        <dsp:cNvSpPr/>
      </dsp:nvSpPr>
      <dsp:spPr>
        <a:xfrm>
          <a:off x="1083579" y="254420"/>
          <a:ext cx="1932700" cy="1932700"/>
        </a:xfrm>
        <a:prstGeom prst="pieWedg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САЙТ БІБЛІОТЕКИ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649654" y="820495"/>
        <a:ext cx="1366625" cy="1366625"/>
      </dsp:txXfrm>
    </dsp:sp>
    <dsp:sp modelId="{409226DC-AB81-45EF-8AE9-1F46EA1A9647}">
      <dsp:nvSpPr>
        <dsp:cNvPr id="0" name=""/>
        <dsp:cNvSpPr/>
      </dsp:nvSpPr>
      <dsp:spPr>
        <a:xfrm rot="5400000">
          <a:off x="3105550" y="254420"/>
          <a:ext cx="1932700" cy="1932700"/>
        </a:xfrm>
        <a:prstGeom prst="pieWedg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ІНТЕРНЕТ-БІБЛІОТЕКА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3105550" y="820495"/>
        <a:ext cx="1366625" cy="1366625"/>
      </dsp:txXfrm>
    </dsp:sp>
    <dsp:sp modelId="{9E3C86BE-C786-4BF8-8471-1D729B854F98}">
      <dsp:nvSpPr>
        <dsp:cNvPr id="0" name=""/>
        <dsp:cNvSpPr/>
      </dsp:nvSpPr>
      <dsp:spPr>
        <a:xfrm rot="10800000">
          <a:off x="3105550" y="2276391"/>
          <a:ext cx="1932700" cy="1932700"/>
        </a:xfrm>
        <a:prstGeom prst="pieWedg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ВІРТУАЛЬНА ДОВІДКОВА СЛУЖБА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105550" y="2276391"/>
        <a:ext cx="1366625" cy="1366625"/>
      </dsp:txXfrm>
    </dsp:sp>
    <dsp:sp modelId="{B1D5D759-E898-4F1C-A26C-CFBDFB3E3AF0}">
      <dsp:nvSpPr>
        <dsp:cNvPr id="0" name=""/>
        <dsp:cNvSpPr/>
      </dsp:nvSpPr>
      <dsp:spPr>
        <a:xfrm rot="16200000">
          <a:off x="1083579" y="2276391"/>
          <a:ext cx="1932700" cy="1932700"/>
        </a:xfrm>
        <a:prstGeom prst="pieWedg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GOOGLE-</a:t>
          </a:r>
          <a:r>
            <a:rPr lang="uk-UA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ХМАРИ.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СОЦМЕРЕЖІ</a:t>
          </a: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5400000">
        <a:off x="1649654" y="2276391"/>
        <a:ext cx="1366625" cy="1366625"/>
      </dsp:txXfrm>
    </dsp:sp>
    <dsp:sp modelId="{108BAA8B-63EB-4FDB-9A99-A105E422D21E}">
      <dsp:nvSpPr>
        <dsp:cNvPr id="0" name=""/>
        <dsp:cNvSpPr/>
      </dsp:nvSpPr>
      <dsp:spPr>
        <a:xfrm>
          <a:off x="2727267" y="1830039"/>
          <a:ext cx="667295" cy="580256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43467-2A95-4620-8A47-1ED4C670BFC8}">
      <dsp:nvSpPr>
        <dsp:cNvPr id="0" name=""/>
        <dsp:cNvSpPr/>
      </dsp:nvSpPr>
      <dsp:spPr>
        <a:xfrm rot="10800000">
          <a:off x="2727267" y="2053215"/>
          <a:ext cx="667295" cy="580256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EC98F-702A-4FB9-AA9E-7BFD25F8D9EF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6D1D4-7FEE-4557-8236-8BD2534C07A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82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2036024"/>
            <a:ext cx="9143999" cy="4952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289" y="830428"/>
            <a:ext cx="8656617" cy="2068220"/>
          </a:xfrm>
        </p:spPr>
        <p:txBody>
          <a:bodyPr>
            <a:noAutofit/>
          </a:bodyPr>
          <a:lstStyle/>
          <a:p>
            <a:pPr lvl="0" algn="ctr"/>
            <a:r>
              <a:rPr lang="uk-UA" sz="3200" i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Актуальність </a:t>
            </a:r>
            <a:r>
              <a:rPr lang="uk-UA" sz="3200" i="1" dirty="0">
                <a:solidFill>
                  <a:schemeClr val="accent1">
                    <a:lumMod val="50000"/>
                  </a:schemeClr>
                </a:solidFill>
                <a:effectLst/>
              </a:rPr>
              <a:t>та доступність бібліотечного сервісу за умов ризиків часу: з досвіду роботи університетської бібліотеки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ru-RU" sz="3200" i="1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ru-RU" sz="3200" i="1" dirty="0"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69479" y="5934456"/>
            <a:ext cx="1837065" cy="923543"/>
          </a:xfrm>
        </p:spPr>
        <p:txBody>
          <a:bodyPr>
            <a:normAutofit/>
          </a:bodyPr>
          <a:lstStyle/>
          <a:p>
            <a:r>
              <a:rPr lang="uk-UA" sz="1400" dirty="0" smtClean="0">
                <a:solidFill>
                  <a:schemeClr val="accent2">
                    <a:lumMod val="75000"/>
                  </a:schemeClr>
                </a:solidFill>
              </a:rPr>
              <a:t>В.С. Білоус</a:t>
            </a:r>
          </a:p>
          <a:p>
            <a:r>
              <a:rPr lang="uk-UA" sz="1400" dirty="0" smtClean="0">
                <a:solidFill>
                  <a:schemeClr val="accent2">
                    <a:lumMod val="75000"/>
                  </a:schemeClr>
                </a:solidFill>
              </a:rPr>
              <a:t>ВДПУ. Миколаїв</a:t>
            </a:r>
          </a:p>
          <a:p>
            <a:r>
              <a:rPr lang="uk-UA" sz="1400" dirty="0" smtClean="0">
                <a:solidFill>
                  <a:schemeClr val="accent2">
                    <a:lumMod val="75000"/>
                  </a:schemeClr>
                </a:solidFill>
              </a:rPr>
              <a:t>2021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D:\Картинки фото\Фот ВДПУ\emblema_6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24903" y="0"/>
            <a:ext cx="881641" cy="905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543" y="301317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ЕЛЕКТРОННІ ЗАЛИ БІБЛІОТЕКИ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33" y="2378528"/>
            <a:ext cx="4242253" cy="3181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1" y="3739923"/>
            <a:ext cx="3954234" cy="2965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3" y="1589314"/>
            <a:ext cx="3891641" cy="25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2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27" y="649658"/>
            <a:ext cx="8577943" cy="154925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ІНФОРМАЦІЙНИЙ РЕСУРС </a:t>
            </a:r>
            <a:b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БІБЛІОТЕКИ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657600"/>
          </a:xfrm>
        </p:spPr>
        <p:txBody>
          <a:bodyPr/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Електронний каталог – 350 тис. записів.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БД «Повнотекстові видання» – 9,5 тис. записів.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Інституційний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</a:rPr>
              <a:t>репозитарій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– 9 тис. записів.</a:t>
            </a:r>
          </a:p>
          <a:p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</a:rPr>
              <a:t>Медіатека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– 1300 од. зберігання.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817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818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</a:rPr>
              <a:t>ДЖЕРЕЛА ФОРМУВАННЯ ЕР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власні електронні документи;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придбання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видавництвах паралельно з паперовими виданнями електронних версій;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вільно доступних електронних документів у мережі Інтернет.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8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ЕЛЕКТРОННІ РЕСУРСИ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електронні копії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оцифрованих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документів;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вибірково-електронні копії статей, 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сформовані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основі послуг сканування;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електронні версії 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видань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вітчизняних, місцевих авторів.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46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5508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ПРОЄКТНА ДІЯЛЬНІСТЬ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325764"/>
            <a:ext cx="4185247" cy="2669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166" y="1313669"/>
            <a:ext cx="2030144" cy="2438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4" y="1475722"/>
            <a:ext cx="2625209" cy="1968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045" y="1586660"/>
            <a:ext cx="3842755" cy="2165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593" y="3920284"/>
            <a:ext cx="3681658" cy="207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8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1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НАУКОМЕТРИЧНА ДІЯЛЬНІСТЬ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804851"/>
            <a:ext cx="8229600" cy="4389120"/>
          </a:xfrm>
        </p:spPr>
        <p:txBody>
          <a:bodyPr>
            <a:normAutofit fontScale="40000" lnSpcReduction="20000"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наповнення профілів в Google-академії;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пошук 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інформації та формування аналітичних звітів вчених та кафедр на базі національного ресурсу «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Бібліометрика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української науки» та ін. ресурсів 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наукометричного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спрямування;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пошук 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інформації та формування звітів про публікаційну активність (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цитованість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науковців університету в 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наукометричній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базі WOS;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консультування 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питань використання БД 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використання звітів про індексовані видання в 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реєстрація 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отримання наукового індексу ORCID. Імпорт публікацій з Google-академії в ORCID;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міжнародного наукового ресурсу 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Copernicus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233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477" y="642026"/>
            <a:ext cx="8229600" cy="8743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ІНСТИТУЦІЙНИЙ РЕПОЗИТАРІЙ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53061"/>
            <a:ext cx="8842442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227"/>
            <a:ext cx="8229600" cy="11430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БІБЛІОГРАФІЧНЕ ІНФОРМУВАННЯ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7910" y="1776859"/>
            <a:ext cx="8229600" cy="438912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експрес-довідки та консультації;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довідки в автоматизованому режимі з ЕДД;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он-лайн довідки з використанням «Віртуальної довідкової служби»;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довідки за телефоном, з використанням електронної скриньки,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Viber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Telegram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комплексні довідки для кафедр та індивідуальне консультування науковців з питань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наукометрії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консультування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питань наявних електронних ресурсів за профілем кафедр;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віртуальне інформування: списки нових надходжень, бібліографія за базовими навчальними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дисциплінами;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списки для віртуальних виставок та тематичні добірки літератури для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сайту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1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498814"/>
            <a:ext cx="8565614" cy="78604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ІНТЕРНЕТ-МАРКЕТИНГ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1331103"/>
            <a:ext cx="2442754" cy="5660858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веб-сайт бібліотеки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інформаційні 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портали,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електронні 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колекції,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репозитарій,</a:t>
            </a: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електронна пошта,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миттєві 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повідомлення,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соціальні 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мережі,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err="1" smtClean="0">
                <a:solidFill>
                  <a:schemeClr val="accent3">
                    <a:lumMod val="50000"/>
                  </a:schemeClr>
                </a:solidFill>
              </a:rPr>
              <a:t>блоги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форуми</a:t>
            </a: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uk-UA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800" b="1" dirty="0">
                <a:solidFill>
                  <a:schemeClr val="accent3">
                    <a:lumMod val="50000"/>
                  </a:schemeClr>
                </a:solidFill>
              </a:rPr>
              <a:t>ф</a:t>
            </a:r>
            <a:r>
              <a:rPr lang="uk-UA" sz="1800" b="1" dirty="0" smtClean="0">
                <a:solidFill>
                  <a:schemeClr val="accent3">
                    <a:lumMod val="50000"/>
                  </a:schemeClr>
                </a:solidFill>
              </a:rPr>
              <a:t>ото, </a:t>
            </a:r>
          </a:p>
          <a:p>
            <a:r>
              <a:rPr lang="uk-UA" sz="1800" b="1" dirty="0" err="1" smtClean="0">
                <a:solidFill>
                  <a:schemeClr val="accent3">
                    <a:lumMod val="50000"/>
                  </a:schemeClr>
                </a:solidFill>
              </a:rPr>
              <a:t>відеохостинги</a:t>
            </a:r>
            <a:endParaRPr lang="ru-RU" sz="1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926" y="1395359"/>
            <a:ext cx="3750388" cy="2113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987" y="3115888"/>
            <a:ext cx="3995412" cy="2091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34" y="4663129"/>
            <a:ext cx="3734417" cy="21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839" y="314349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ДИСТАНЦІЙНЕ НАВЧАННЯ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r="21183"/>
          <a:stretch/>
        </p:blipFill>
        <p:spPr>
          <a:xfrm>
            <a:off x="121299" y="1457349"/>
            <a:ext cx="4773386" cy="28748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3465" b="17606"/>
          <a:stretch/>
        </p:blipFill>
        <p:spPr>
          <a:xfrm>
            <a:off x="3125755" y="3769567"/>
            <a:ext cx="5905182" cy="2379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22041" b="5156"/>
          <a:stretch/>
        </p:blipFill>
        <p:spPr>
          <a:xfrm>
            <a:off x="5808197" y="1480192"/>
            <a:ext cx="2927242" cy="1989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9"/>
          <a:stretch/>
        </p:blipFill>
        <p:spPr>
          <a:xfrm>
            <a:off x="0" y="4291324"/>
            <a:ext cx="3423442" cy="21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5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6081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</a:rPr>
              <a:t>ЕЛЕКТРОННІ ПОСЛУГИ БІБЛІОТЕКИ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523514" cy="43891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електронний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каталог, 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бібліотечний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веб-сайт, 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електронні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колекції, 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доставка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електронних документів за каналами зв’язку, 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електронна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довідкова служба, 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навчання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інформаційної культури, 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доступ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Інтернету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61" y="571145"/>
            <a:ext cx="8305800" cy="1722351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Підвищення кваліфікації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uk-UA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5" y="1766069"/>
            <a:ext cx="3275171" cy="2330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00" y="1741053"/>
            <a:ext cx="3561659" cy="4387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84" y="2762218"/>
            <a:ext cx="3071954" cy="217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" y="4408715"/>
            <a:ext cx="3184815" cy="2251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29" y="3648269"/>
            <a:ext cx="3895871" cy="17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817"/>
            <a:ext cx="9144000" cy="60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6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74" y="656083"/>
            <a:ext cx="8229600" cy="743509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БІБЛІОТЕКА В УМОВАХ КАРАНТИНУ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94" y="3522951"/>
            <a:ext cx="3970176" cy="29776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52" y="1504622"/>
            <a:ext cx="2581659" cy="1717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8" y="1415177"/>
            <a:ext cx="2639881" cy="1756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63" y="1399592"/>
            <a:ext cx="3563880" cy="20690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22" y="3468622"/>
            <a:ext cx="6377471" cy="297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1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1533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/>
              <a:t>БІБЛІОТЕКА У ПРОСТОЇ</a:t>
            </a:r>
            <a:endParaRPr lang="ru-RU" b="1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4533"/>
            <a:ext cx="3956180" cy="23793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42" y="1399405"/>
            <a:ext cx="3666931" cy="2509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9918"/>
            <a:ext cx="3876498" cy="2498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81" y="4110392"/>
            <a:ext cx="3735854" cy="23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15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105" y="550213"/>
            <a:ext cx="8020279" cy="882341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БІБЛІОТЕКА </a:t>
            </a:r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І КАРАНТИН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1" y="1621533"/>
            <a:ext cx="3284376" cy="2463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7" y="4203895"/>
            <a:ext cx="3228389" cy="2421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5" y="2747961"/>
            <a:ext cx="2403727" cy="3204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65" y="1621533"/>
            <a:ext cx="2581081" cy="344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56841" y="1813302"/>
          <a:ext cx="6121830" cy="446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4298" y="604433"/>
            <a:ext cx="5610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ІНТЕРНЕТ-ПРОСТІР БІБЛІОТЕКИ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ДИСТАНЦІЙНІ ПОСЛУГИ БІБЛІОТЕКИ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Присвоєння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публікаціям класифікаційних індексів за таблицями УДК.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Перевірку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плагіат академічних текстів студентів.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8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8764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КОРИСТУВАЧ БІБЛІОТЕКИ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8800" y="2929466"/>
            <a:ext cx="4318000" cy="3395133"/>
          </a:xfrm>
        </p:spPr>
        <p:txBody>
          <a:bodyPr/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читач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uk-U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користувач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uk-U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споживач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uk-U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аналітик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endParaRPr lang="uk-U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інформаційний 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експерт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</a:p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співтворець 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та ін.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 rot="18192453">
            <a:off x="328312" y="2086773"/>
            <a:ext cx="4713562" cy="3332995"/>
          </a:xfrm>
          <a:prstGeom prst="homePlate">
            <a:avLst>
              <a:gd name="adj" fmla="val 740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2910965"/>
            <a:ext cx="2643722" cy="26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5488"/>
            <a:ext cx="83058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САЙТ БІБЛІОТЕКИ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8" y="1523927"/>
            <a:ext cx="8568612" cy="48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3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4639</TotalTime>
  <Words>439</Words>
  <Application>Microsoft Office PowerPoint</Application>
  <PresentationFormat>Екран (4:3)</PresentationFormat>
  <Paragraphs>91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Calibri</vt:lpstr>
      <vt:lpstr>Constantia</vt:lpstr>
      <vt:lpstr>Symbol</vt:lpstr>
      <vt:lpstr>Times New Roman</vt:lpstr>
      <vt:lpstr>Wingdings 2</vt:lpstr>
      <vt:lpstr>Поток</vt:lpstr>
      <vt:lpstr>Актуальність та доступність бібліотечного сервісу за умов ризиків часу: з досвіду роботи університетської бібліотеки </vt:lpstr>
      <vt:lpstr>ЕЛЕКТРОННІ ПОСЛУГИ БІБЛІОТЕКИ</vt:lpstr>
      <vt:lpstr>БІБЛІОТЕКА В УМОВАХ КАРАНТИНУ</vt:lpstr>
      <vt:lpstr>БІБЛІОТЕКА У ПРОСТОЇ</vt:lpstr>
      <vt:lpstr>БІБЛІОТЕКА І КАРАНТИН</vt:lpstr>
      <vt:lpstr>Презентація PowerPoint</vt:lpstr>
      <vt:lpstr>ДИСТАНЦІЙНІ ПОСЛУГИ БІБЛІОТЕКИ</vt:lpstr>
      <vt:lpstr>КОРИСТУВАЧ БІБЛІОТЕКИ</vt:lpstr>
      <vt:lpstr>САЙТ БІБЛІОТЕКИ</vt:lpstr>
      <vt:lpstr>ЕЛЕКТРОННІ ЗАЛИ БІБЛІОТЕКИ</vt:lpstr>
      <vt:lpstr>ІНФОРМАЦІЙНИЙ РЕСУРС  БІБЛІОТЕКИ</vt:lpstr>
      <vt:lpstr>ДЖЕРЕЛА ФОРМУВАННЯ ЕР</vt:lpstr>
      <vt:lpstr>ЕЛЕКТРОННІ РЕСУРСИ</vt:lpstr>
      <vt:lpstr>ПРОЄКТНА ДІЯЛЬНІСТЬ</vt:lpstr>
      <vt:lpstr>НАУКОМЕТРИЧНА ДІЯЛЬНІСТЬ</vt:lpstr>
      <vt:lpstr>ІНСТИТУЦІЙНИЙ РЕПОЗИТАРІЙ</vt:lpstr>
      <vt:lpstr>БІБЛІОГРАФІЧНЕ ІНФОРМУВАННЯ</vt:lpstr>
      <vt:lpstr>ІНТЕРНЕТ-МАРКЕТИНГ</vt:lpstr>
      <vt:lpstr>ДИСТАНЦІЙНЕ НАВЧАННЯ</vt:lpstr>
      <vt:lpstr>Підвищення кваліфікації 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352</cp:revision>
  <dcterms:created xsi:type="dcterms:W3CDTF">2018-10-04T10:55:07Z</dcterms:created>
  <dcterms:modified xsi:type="dcterms:W3CDTF">2021-08-16T08:59:18Z</dcterms:modified>
</cp:coreProperties>
</file>